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7" r:id="rId6"/>
    <p:sldId id="266" r:id="rId7"/>
    <p:sldId id="278" r:id="rId8"/>
    <p:sldId id="279" r:id="rId9"/>
    <p:sldId id="260" r:id="rId10"/>
    <p:sldId id="261" r:id="rId11"/>
    <p:sldId id="268" r:id="rId12"/>
    <p:sldId id="269" r:id="rId13"/>
    <p:sldId id="262" r:id="rId14"/>
    <p:sldId id="263" r:id="rId15"/>
    <p:sldId id="270" r:id="rId16"/>
    <p:sldId id="280" r:id="rId17"/>
    <p:sldId id="281" r:id="rId18"/>
    <p:sldId id="282" r:id="rId19"/>
    <p:sldId id="283" r:id="rId20"/>
    <p:sldId id="284" r:id="rId21"/>
    <p:sldId id="271" r:id="rId22"/>
    <p:sldId id="272" r:id="rId23"/>
    <p:sldId id="285" r:id="rId24"/>
    <p:sldId id="287" r:id="rId25"/>
    <p:sldId id="286" r:id="rId26"/>
    <p:sldId id="288" r:id="rId27"/>
    <p:sldId id="289" r:id="rId28"/>
    <p:sldId id="273" r:id="rId29"/>
    <p:sldId id="264" r:id="rId30"/>
    <p:sldId id="265" r:id="rId31"/>
    <p:sldId id="274" r:id="rId32"/>
    <p:sldId id="275" r:id="rId33"/>
    <p:sldId id="291" r:id="rId34"/>
    <p:sldId id="276" r:id="rId35"/>
    <p:sldId id="292" r:id="rId36"/>
    <p:sldId id="277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290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7508ECF-31F6-4F68-966E-28316F40A062}">
          <p14:sldIdLst>
            <p14:sldId id="256"/>
          </p14:sldIdLst>
        </p14:section>
        <p14:section name="Content" id="{A317B46A-CDEB-4DEC-8A6D-84CB355606C0}">
          <p14:sldIdLst>
            <p14:sldId id="257"/>
          </p14:sldIdLst>
        </p14:section>
        <p14:section name="Introduce" id="{93DB13E1-B76E-44CB-8A87-053922FB9F8F}">
          <p14:sldIdLst>
            <p14:sldId id="258"/>
            <p14:sldId id="259"/>
            <p14:sldId id="267"/>
            <p14:sldId id="266"/>
            <p14:sldId id="278"/>
            <p14:sldId id="279"/>
          </p14:sldIdLst>
        </p14:section>
        <p14:section name="Target Analysis" id="{FEC88199-B7C3-49A0-83C0-ADC1C2DEFF76}">
          <p14:sldIdLst>
            <p14:sldId id="260"/>
            <p14:sldId id="261"/>
            <p14:sldId id="268"/>
            <p14:sldId id="269"/>
          </p14:sldIdLst>
        </p14:section>
        <p14:section name="Bench Marking" id="{7BF8D409-1E50-463E-BD4A-17F4E064A86E}">
          <p14:sldIdLst>
            <p14:sldId id="262"/>
            <p14:sldId id="263"/>
            <p14:sldId id="270"/>
            <p14:sldId id="280"/>
            <p14:sldId id="281"/>
            <p14:sldId id="282"/>
            <p14:sldId id="283"/>
            <p14:sldId id="284"/>
            <p14:sldId id="271"/>
            <p14:sldId id="272"/>
            <p14:sldId id="285"/>
            <p14:sldId id="287"/>
            <p14:sldId id="286"/>
            <p14:sldId id="288"/>
            <p14:sldId id="289"/>
            <p14:sldId id="273"/>
          </p14:sldIdLst>
        </p14:section>
        <p14:section name="Renewal Concept" id="{9EA5E5D6-9A25-4AD1-9A11-FC4B219C9674}">
          <p14:sldIdLst>
            <p14:sldId id="264"/>
            <p14:sldId id="265"/>
            <p14:sldId id="274"/>
            <p14:sldId id="275"/>
            <p14:sldId id="291"/>
            <p14:sldId id="276"/>
            <p14:sldId id="292"/>
            <p14:sldId id="277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282F"/>
    <a:srgbClr val="999999"/>
    <a:srgbClr val="111111"/>
    <a:srgbClr val="EC3A3B"/>
    <a:srgbClr val="666666"/>
    <a:srgbClr val="333333"/>
    <a:srgbClr val="772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43" autoAdjust="0"/>
  </p:normalViewPr>
  <p:slideViewPr>
    <p:cSldViewPr snapToGrid="0">
      <p:cViewPr>
        <p:scale>
          <a:sx n="100" d="100"/>
          <a:sy n="100" d="100"/>
        </p:scale>
        <p:origin x="58" y="-5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98BCB-627E-40C6-93D6-3A1930084B3D}" type="datetimeFigureOut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620F2-5198-46C9-8CA1-50142354C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257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690D-1683-38F3-1095-34B6CD328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338DDC-D657-C28F-26D6-4267A24A3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FAF8B5-AF4D-A340-C2BC-47ECB831B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E9BC9-5191-44DC-92D8-8F530D70D3A2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C239FA-0E81-AB6B-C8AD-3AB5DD96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E3B6E-719B-E7A5-596E-57DF0F74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19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FCAD9F-0305-AEF5-405B-7B4AC667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3BE3-6338-4679-9788-BE1C2EA08E95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8CB61A-293D-9C76-683A-90759066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2649E3-9082-FBE0-1BCE-6A59DE50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9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55788F3-8E45-F3A0-D6AC-93D1FE3BF191}"/>
              </a:ext>
            </a:extLst>
          </p:cNvPr>
          <p:cNvSpPr/>
          <p:nvPr userDrawn="1"/>
        </p:nvSpPr>
        <p:spPr>
          <a:xfrm>
            <a:off x="109451" y="3403846"/>
            <a:ext cx="5318525" cy="2761951"/>
          </a:xfrm>
          <a:prstGeom prst="parallelogram">
            <a:avLst>
              <a:gd name="adj" fmla="val 781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D48A33-DE00-06F0-9303-1525B523A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0" t="-1348" r="22788" b="-1"/>
          <a:stretch/>
        </p:blipFill>
        <p:spPr>
          <a:xfrm>
            <a:off x="4145604" y="-92412"/>
            <a:ext cx="5836596" cy="6950412"/>
          </a:xfrm>
          <a:prstGeom prst="chevron">
            <a:avLst>
              <a:gd name="adj" fmla="val 42833"/>
            </a:avLst>
          </a:prstGeom>
          <a:effectLst>
            <a:outerShdw blurRad="177800" dist="165100" dir="10680000" algn="r" rotWithShape="0">
              <a:prstClr val="black">
                <a:alpha val="24000"/>
              </a:prstClr>
            </a:outerShdw>
          </a:effec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BA92A-266A-BFDA-13B3-AC5CEEEC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7676-A688-48AC-9C30-B9E74655834C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AE7CE-BAC7-3452-B55D-68FE31A8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7BD9B-3D3B-3C25-942B-9478BA42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6FDB64-EC43-7AFB-9317-04C6C88C181D}"/>
              </a:ext>
            </a:extLst>
          </p:cNvPr>
          <p:cNvSpPr/>
          <p:nvPr userDrawn="1"/>
        </p:nvSpPr>
        <p:spPr>
          <a:xfrm flipH="1">
            <a:off x="3659220" y="0"/>
            <a:ext cx="1545077" cy="1887166"/>
          </a:xfrm>
          <a:prstGeom prst="parallelogram">
            <a:avLst>
              <a:gd name="adj" fmla="val 8578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F49623F-CFE1-394B-019B-7581979D5B25}"/>
              </a:ext>
            </a:extLst>
          </p:cNvPr>
          <p:cNvSpPr/>
          <p:nvPr userDrawn="1"/>
        </p:nvSpPr>
        <p:spPr>
          <a:xfrm flipH="1">
            <a:off x="9259110" y="2023353"/>
            <a:ext cx="1209474" cy="1274324"/>
          </a:xfrm>
          <a:prstGeom prst="parallelogram">
            <a:avLst>
              <a:gd name="adj" fmla="val 807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BE817-B0B4-6702-4D43-34C77EFCED48}"/>
              </a:ext>
            </a:extLst>
          </p:cNvPr>
          <p:cNvSpPr txBox="1"/>
          <p:nvPr userDrawn="1"/>
        </p:nvSpPr>
        <p:spPr>
          <a:xfrm>
            <a:off x="2060495" y="2197495"/>
            <a:ext cx="2770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Introduce</a:t>
            </a:r>
            <a:endParaRPr lang="ko-KR" altLang="en-US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C6DF0-045D-371E-FC09-E8352B97D2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2736">
            <a:off x="7791339" y="640895"/>
            <a:ext cx="1902901" cy="5056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B43B28-3A51-67EA-03EA-C687756C2E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036" y="5325312"/>
            <a:ext cx="894513" cy="89451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9A2FBB-1FE2-F6E0-4082-8763D8328A08}"/>
              </a:ext>
            </a:extLst>
          </p:cNvPr>
          <p:cNvGrpSpPr/>
          <p:nvPr userDrawn="1"/>
        </p:nvGrpSpPr>
        <p:grpSpPr>
          <a:xfrm>
            <a:off x="368067" y="875508"/>
            <a:ext cx="1788572" cy="2295690"/>
            <a:chOff x="279638" y="269915"/>
            <a:chExt cx="1788572" cy="2295690"/>
          </a:xfrm>
        </p:grpSpPr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23845552-7F38-3190-1430-99B767B9ED73}"/>
                </a:ext>
              </a:extLst>
            </p:cNvPr>
            <p:cNvSpPr/>
            <p:nvPr userDrawn="1"/>
          </p:nvSpPr>
          <p:spPr>
            <a:xfrm>
              <a:off x="438779" y="474177"/>
              <a:ext cx="1470291" cy="1887166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DBF703-C396-020B-06FF-BFCB08178D9D}"/>
                </a:ext>
              </a:extLst>
            </p:cNvPr>
            <p:cNvSpPr txBox="1"/>
            <p:nvPr userDrawn="1"/>
          </p:nvSpPr>
          <p:spPr>
            <a:xfrm>
              <a:off x="773816" y="1063817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086F1341-511D-735A-568C-0D0F8AF752A4}"/>
                </a:ext>
              </a:extLst>
            </p:cNvPr>
            <p:cNvSpPr/>
            <p:nvPr userDrawn="1"/>
          </p:nvSpPr>
          <p:spPr>
            <a:xfrm>
              <a:off x="279638" y="269915"/>
              <a:ext cx="1788572" cy="2295690"/>
            </a:xfrm>
            <a:prstGeom prst="diamond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25DE0AE-E81E-5DA9-E8D2-D86299D55730}"/>
              </a:ext>
            </a:extLst>
          </p:cNvPr>
          <p:cNvSpPr txBox="1"/>
          <p:nvPr userDrawn="1"/>
        </p:nvSpPr>
        <p:spPr>
          <a:xfrm>
            <a:off x="2620167" y="391959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대한전선 </a:t>
            </a:r>
            <a:r>
              <a:rPr lang="ko-KR" altLang="en-US" sz="1800" b="1" u="none" dirty="0">
                <a:solidFill>
                  <a:schemeClr val="bg1"/>
                </a:solidFill>
                <a:effectLst/>
                <a:latin typeface="+mn-ea"/>
              </a:rPr>
              <a:t>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3A4FC8-5265-ED3A-F165-2030246723DB}"/>
              </a:ext>
            </a:extLst>
          </p:cNvPr>
          <p:cNvSpPr txBox="1"/>
          <p:nvPr userDrawn="1"/>
        </p:nvSpPr>
        <p:spPr>
          <a:xfrm>
            <a:off x="1792003" y="454874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u="none" dirty="0">
                <a:solidFill>
                  <a:schemeClr val="bg1"/>
                </a:solidFill>
                <a:effectLst/>
                <a:latin typeface="+mn-ea"/>
              </a:rPr>
              <a:t>요구사항 및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512660-3919-B095-E58B-E5CC79206E30}"/>
              </a:ext>
            </a:extLst>
          </p:cNvPr>
          <p:cNvSpPr txBox="1"/>
          <p:nvPr userDrawn="1"/>
        </p:nvSpPr>
        <p:spPr>
          <a:xfrm>
            <a:off x="1348131" y="526712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u="none" dirty="0">
                <a:solidFill>
                  <a:schemeClr val="bg1"/>
                </a:solidFill>
                <a:effectLst/>
                <a:latin typeface="+mn-ea"/>
              </a:rPr>
              <a:t>방문자 분석</a:t>
            </a:r>
          </a:p>
        </p:txBody>
      </p:sp>
    </p:spTree>
    <p:extLst>
      <p:ext uri="{BB962C8B-B14F-4D97-AF65-F5344CB8AC3E}">
        <p14:creationId xmlns:p14="http://schemas.microsoft.com/office/powerpoint/2010/main" val="27032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398B38-C8DA-FF88-BCAD-E1133C3124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5" r="30135"/>
          <a:stretch/>
        </p:blipFill>
        <p:spPr>
          <a:xfrm flipH="1">
            <a:off x="1823888" y="0"/>
            <a:ext cx="6116900" cy="6858000"/>
          </a:xfrm>
          <a:prstGeom prst="chevron">
            <a:avLst>
              <a:gd name="adj" fmla="val 45772"/>
            </a:avLst>
          </a:prstGeom>
          <a:effectLst>
            <a:outerShdw blurRad="177800" dist="165100" dir="480000" algn="l" rotWithShape="0">
              <a:prstClr val="black">
                <a:alpha val="24000"/>
              </a:prstClr>
            </a:outerShdw>
          </a:effec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1E30EC-4717-C80F-9F89-F1616E1D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EC87-C1A9-43C4-933F-6440566D1AF9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3D0DCD-9449-B697-2593-7368C1E6B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AD7C6-D1F2-0A14-85FF-09847A41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4D6473F-8A84-BC5F-84ED-60085EAEB139}"/>
              </a:ext>
            </a:extLst>
          </p:cNvPr>
          <p:cNvSpPr/>
          <p:nvPr userDrawn="1"/>
        </p:nvSpPr>
        <p:spPr>
          <a:xfrm>
            <a:off x="6842463" y="0"/>
            <a:ext cx="1613169" cy="1770434"/>
          </a:xfrm>
          <a:prstGeom prst="parallelogram">
            <a:avLst>
              <a:gd name="adj" fmla="val 8707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9F6B108-F252-C52A-FC32-141188CD1EDA}"/>
              </a:ext>
            </a:extLst>
          </p:cNvPr>
          <p:cNvSpPr/>
          <p:nvPr userDrawn="1"/>
        </p:nvSpPr>
        <p:spPr>
          <a:xfrm>
            <a:off x="1309044" y="2052536"/>
            <a:ext cx="1281708" cy="1376464"/>
          </a:xfrm>
          <a:prstGeom prst="parallelogram">
            <a:avLst>
              <a:gd name="adj" fmla="val 834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1C10E4-131E-5EAB-E510-D9786CBA62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00451">
            <a:off x="1983251" y="685249"/>
            <a:ext cx="2244689" cy="5964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AE5058-1690-8577-42F9-81B878A930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31" y="5461837"/>
            <a:ext cx="894513" cy="894513"/>
          </a:xfrm>
          <a:prstGeom prst="rect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C554B1C1-F496-3FCC-489A-992EF9B0CC47}"/>
              </a:ext>
            </a:extLst>
          </p:cNvPr>
          <p:cNvSpPr/>
          <p:nvPr userDrawn="1"/>
        </p:nvSpPr>
        <p:spPr>
          <a:xfrm flipH="1">
            <a:off x="6035275" y="3483143"/>
            <a:ext cx="5318525" cy="2761951"/>
          </a:xfrm>
          <a:prstGeom prst="parallelogram">
            <a:avLst>
              <a:gd name="adj" fmla="val 781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EC5E6-855F-FC22-11BF-C6318E5EE8CD}"/>
              </a:ext>
            </a:extLst>
          </p:cNvPr>
          <p:cNvSpPr txBox="1"/>
          <p:nvPr userDrawn="1"/>
        </p:nvSpPr>
        <p:spPr>
          <a:xfrm>
            <a:off x="6271957" y="2492617"/>
            <a:ext cx="42484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Target Analysis</a:t>
            </a:r>
            <a:endParaRPr lang="ko-KR" altLang="en-US" sz="44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9CBC61-1D5F-F041-048D-00FB039761B4}"/>
              </a:ext>
            </a:extLst>
          </p:cNvPr>
          <p:cNvGrpSpPr/>
          <p:nvPr userDrawn="1"/>
        </p:nvGrpSpPr>
        <p:grpSpPr>
          <a:xfrm>
            <a:off x="10074841" y="745283"/>
            <a:ext cx="1788572" cy="2295690"/>
            <a:chOff x="279638" y="269915"/>
            <a:chExt cx="1788572" cy="2295690"/>
          </a:xfrm>
        </p:grpSpPr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55C61A87-3202-9844-BFB8-DD81C101472A}"/>
                </a:ext>
              </a:extLst>
            </p:cNvPr>
            <p:cNvSpPr/>
            <p:nvPr userDrawn="1"/>
          </p:nvSpPr>
          <p:spPr>
            <a:xfrm>
              <a:off x="438779" y="474177"/>
              <a:ext cx="1470291" cy="1887166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5E60CE-9B8F-1457-867A-39697BEE7A8C}"/>
                </a:ext>
              </a:extLst>
            </p:cNvPr>
            <p:cNvSpPr txBox="1"/>
            <p:nvPr userDrawn="1"/>
          </p:nvSpPr>
          <p:spPr>
            <a:xfrm>
              <a:off x="773816" y="1063817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5F681E7D-AB61-E836-62E4-0180BBA24105}"/>
                </a:ext>
              </a:extLst>
            </p:cNvPr>
            <p:cNvSpPr/>
            <p:nvPr userDrawn="1"/>
          </p:nvSpPr>
          <p:spPr>
            <a:xfrm>
              <a:off x="279638" y="269915"/>
              <a:ext cx="1788572" cy="2295690"/>
            </a:xfrm>
            <a:prstGeom prst="diamond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097897-204F-839C-1731-5C6E728A21FF}"/>
              </a:ext>
            </a:extLst>
          </p:cNvPr>
          <p:cNvSpPr txBox="1"/>
          <p:nvPr userDrawn="1"/>
        </p:nvSpPr>
        <p:spPr>
          <a:xfrm>
            <a:off x="7306884" y="3867138"/>
            <a:ext cx="1164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  <a:latin typeface="+mn-ea"/>
              </a:rPr>
              <a:t>타겟설정</a:t>
            </a:r>
            <a:endParaRPr lang="ko-KR" altLang="en-US" sz="1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9CCB60-D519-53F5-0A3C-7748C2E07CF5}"/>
              </a:ext>
            </a:extLst>
          </p:cNvPr>
          <p:cNvSpPr txBox="1"/>
          <p:nvPr userDrawn="1"/>
        </p:nvSpPr>
        <p:spPr>
          <a:xfrm>
            <a:off x="7786992" y="4620464"/>
            <a:ext cx="1860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Main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 페르소나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AE37E-036C-38D6-FC09-34CE44903F20}"/>
              </a:ext>
            </a:extLst>
          </p:cNvPr>
          <p:cNvSpPr txBox="1"/>
          <p:nvPr userDrawn="1"/>
        </p:nvSpPr>
        <p:spPr>
          <a:xfrm>
            <a:off x="8507811" y="5329328"/>
            <a:ext cx="1860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Sub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41545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FE9D4-57B8-5B64-D49D-2F74DA3E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0389-5848-4D06-93BB-C7FD62BA9367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ACFB7B-7909-25D7-22FB-BB99EDF0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32E875-38A6-8267-3960-4B8F8AEA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F96754-2F42-2372-E95E-AEAAFAB764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r="29657"/>
          <a:stretch/>
        </p:blipFill>
        <p:spPr>
          <a:xfrm>
            <a:off x="0" y="0"/>
            <a:ext cx="5441576" cy="6096000"/>
          </a:xfrm>
          <a:prstGeom prst="homePlate">
            <a:avLst>
              <a:gd name="adj" fmla="val 37059"/>
            </a:avLst>
          </a:prstGeom>
          <a:effectLst>
            <a:outerShdw blurRad="241300" dist="50800" dir="5400000" algn="ctr" rotWithShape="0">
              <a:srgbClr val="000000">
                <a:alpha val="70000"/>
              </a:srgbClr>
            </a:outerShdw>
          </a:effectLst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03C902D-275A-51F9-10ED-485F949435D3}"/>
              </a:ext>
            </a:extLst>
          </p:cNvPr>
          <p:cNvSpPr/>
          <p:nvPr userDrawn="1"/>
        </p:nvSpPr>
        <p:spPr>
          <a:xfrm rot="5400000">
            <a:off x="-959180" y="2672192"/>
            <a:ext cx="2976664" cy="1058303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5399A04D-2FA9-A033-18FD-A358DCE3ADCF}"/>
              </a:ext>
            </a:extLst>
          </p:cNvPr>
          <p:cNvSpPr/>
          <p:nvPr userDrawn="1"/>
        </p:nvSpPr>
        <p:spPr>
          <a:xfrm rot="10800000">
            <a:off x="3912141" y="4542817"/>
            <a:ext cx="1262974" cy="1553183"/>
          </a:xfrm>
          <a:prstGeom prst="parallelogram">
            <a:avLst>
              <a:gd name="adj" fmla="val 8200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51FC353D-7A65-9A05-93BB-17671CB954CC}"/>
              </a:ext>
            </a:extLst>
          </p:cNvPr>
          <p:cNvSpPr/>
          <p:nvPr userDrawn="1"/>
        </p:nvSpPr>
        <p:spPr>
          <a:xfrm rot="10800000" flipV="1">
            <a:off x="3768040" y="-1"/>
            <a:ext cx="1058305" cy="1338703"/>
          </a:xfrm>
          <a:prstGeom prst="parallelogram">
            <a:avLst>
              <a:gd name="adj" fmla="val 817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29AB2-4B44-37C6-2D9E-ED1749F81E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4460">
            <a:off x="4526492" y="1946652"/>
            <a:ext cx="1587021" cy="4217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CFC1CC-3E8A-3C05-6D9A-2BA94CA88F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43" y="5201487"/>
            <a:ext cx="894513" cy="894513"/>
          </a:xfrm>
          <a:prstGeom prst="rect">
            <a:avLst/>
          </a:prstGeom>
        </p:spPr>
      </p:pic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F905E33-025A-822C-EA1B-8C7F4C41C8ED}"/>
              </a:ext>
            </a:extLst>
          </p:cNvPr>
          <p:cNvSpPr/>
          <p:nvPr userDrawn="1"/>
        </p:nvSpPr>
        <p:spPr>
          <a:xfrm>
            <a:off x="5252007" y="3161841"/>
            <a:ext cx="5318525" cy="2761951"/>
          </a:xfrm>
          <a:prstGeom prst="parallelogram">
            <a:avLst>
              <a:gd name="adj" fmla="val 781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F5D99-7221-63C8-B9A0-552BA55AB33D}"/>
              </a:ext>
            </a:extLst>
          </p:cNvPr>
          <p:cNvSpPr txBox="1"/>
          <p:nvPr userDrawn="1"/>
        </p:nvSpPr>
        <p:spPr>
          <a:xfrm>
            <a:off x="7102314" y="1864660"/>
            <a:ext cx="42514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Bench Marking</a:t>
            </a:r>
            <a:endParaRPr lang="ko-KR" altLang="en-US" sz="44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4E0F77-669B-8E71-1F6B-9681C1FB9B83}"/>
              </a:ext>
            </a:extLst>
          </p:cNvPr>
          <p:cNvGrpSpPr/>
          <p:nvPr userDrawn="1"/>
        </p:nvGrpSpPr>
        <p:grpSpPr>
          <a:xfrm>
            <a:off x="5491201" y="290009"/>
            <a:ext cx="1788572" cy="2295690"/>
            <a:chOff x="279638" y="269915"/>
            <a:chExt cx="1788572" cy="2295690"/>
          </a:xfrm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39DA7B28-6085-9A9A-3850-66AD4577D820}"/>
                </a:ext>
              </a:extLst>
            </p:cNvPr>
            <p:cNvSpPr/>
            <p:nvPr userDrawn="1"/>
          </p:nvSpPr>
          <p:spPr>
            <a:xfrm>
              <a:off x="438779" y="474177"/>
              <a:ext cx="1470291" cy="1887166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FC8EDE-86A4-B5CD-5BEE-FB1B2387C3EB}"/>
                </a:ext>
              </a:extLst>
            </p:cNvPr>
            <p:cNvSpPr txBox="1"/>
            <p:nvPr userDrawn="1"/>
          </p:nvSpPr>
          <p:spPr>
            <a:xfrm>
              <a:off x="773816" y="1063817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BA3ABF63-3443-E81D-EC1A-12B6F1F4EF55}"/>
                </a:ext>
              </a:extLst>
            </p:cNvPr>
            <p:cNvSpPr/>
            <p:nvPr userDrawn="1"/>
          </p:nvSpPr>
          <p:spPr>
            <a:xfrm>
              <a:off x="279638" y="269915"/>
              <a:ext cx="1788572" cy="2295690"/>
            </a:xfrm>
            <a:prstGeom prst="diamond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A67F7A-0473-B2F2-3709-0720FCA70801}"/>
              </a:ext>
            </a:extLst>
          </p:cNvPr>
          <p:cNvSpPr txBox="1"/>
          <p:nvPr userDrawn="1"/>
        </p:nvSpPr>
        <p:spPr>
          <a:xfrm>
            <a:off x="7702150" y="3373913"/>
            <a:ext cx="2200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자사 웹사이트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A03CEC-E212-32ED-BDBB-1B7E23FFC536}"/>
              </a:ext>
            </a:extLst>
          </p:cNvPr>
          <p:cNvSpPr txBox="1"/>
          <p:nvPr userDrawn="1"/>
        </p:nvSpPr>
        <p:spPr>
          <a:xfrm>
            <a:off x="7043992" y="3841038"/>
            <a:ext cx="2532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자사 웹사이트 장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단점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381D0-C911-4F06-6AE7-09A684CDC305}"/>
              </a:ext>
            </a:extLst>
          </p:cNvPr>
          <p:cNvSpPr txBox="1"/>
          <p:nvPr userDrawn="1"/>
        </p:nvSpPr>
        <p:spPr>
          <a:xfrm>
            <a:off x="6797842" y="4314125"/>
            <a:ext cx="236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타사 웹사이트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EC078A-FDC4-933E-6299-565FBBE1BD51}"/>
              </a:ext>
            </a:extLst>
          </p:cNvPr>
          <p:cNvSpPr txBox="1"/>
          <p:nvPr userDrawn="1"/>
        </p:nvSpPr>
        <p:spPr>
          <a:xfrm>
            <a:off x="6226073" y="4813632"/>
            <a:ext cx="2536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타사 웹사이트 장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단점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CF1A0D-0A47-A6EF-F180-B555665B7CD2}"/>
              </a:ext>
            </a:extLst>
          </p:cNvPr>
          <p:cNvSpPr txBox="1"/>
          <p:nvPr userDrawn="1"/>
        </p:nvSpPr>
        <p:spPr>
          <a:xfrm>
            <a:off x="5966395" y="5308360"/>
            <a:ext cx="2271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SWOT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6568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1FEF31-E3BA-3D7A-15E2-AB00205D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395E-AFB4-417F-B3DF-E3A0063DFC86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82E2A9-51AD-E0A3-FFF2-24E1F4A0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97CE54-779A-9A2C-FB68-2818657D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F736AD-F9C1-D8AE-44B5-CCBF94521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1" t="11355" r="20771" b="5278"/>
          <a:stretch/>
        </p:blipFill>
        <p:spPr>
          <a:xfrm>
            <a:off x="6008451" y="671208"/>
            <a:ext cx="4688732" cy="5282120"/>
          </a:xfrm>
          <a:prstGeom prst="hexagon">
            <a:avLst>
              <a:gd name="adj" fmla="val 15631"/>
              <a:gd name="vf" fmla="val 115470"/>
            </a:avLst>
          </a:prstGeom>
        </p:spPr>
      </p:pic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E718A0F-5A77-B1CD-5742-D2C9855CDC31}"/>
              </a:ext>
            </a:extLst>
          </p:cNvPr>
          <p:cNvSpPr/>
          <p:nvPr userDrawn="1"/>
        </p:nvSpPr>
        <p:spPr>
          <a:xfrm>
            <a:off x="6096000" y="221482"/>
            <a:ext cx="976009" cy="2105363"/>
          </a:xfrm>
          <a:prstGeom prst="parallelogram">
            <a:avLst>
              <a:gd name="adj" fmla="val 60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0FCAD91-FFE9-8136-2873-3A0689CF0EBD}"/>
              </a:ext>
            </a:extLst>
          </p:cNvPr>
          <p:cNvSpPr/>
          <p:nvPr userDrawn="1"/>
        </p:nvSpPr>
        <p:spPr>
          <a:xfrm>
            <a:off x="9721174" y="4049476"/>
            <a:ext cx="976009" cy="2105363"/>
          </a:xfrm>
          <a:prstGeom prst="parallelogram">
            <a:avLst>
              <a:gd name="adj" fmla="val 604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FE9E3E0-954D-D54D-AB5A-ED4532523A90}"/>
              </a:ext>
            </a:extLst>
          </p:cNvPr>
          <p:cNvSpPr/>
          <p:nvPr userDrawn="1"/>
        </p:nvSpPr>
        <p:spPr>
          <a:xfrm rot="4217802">
            <a:off x="9494195" y="-381473"/>
            <a:ext cx="976009" cy="2105363"/>
          </a:xfrm>
          <a:prstGeom prst="parallelogram">
            <a:avLst>
              <a:gd name="adj" fmla="val 78966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F72AC9C0-735A-5F22-A610-ED805FDD3295}"/>
              </a:ext>
            </a:extLst>
          </p:cNvPr>
          <p:cNvSpPr/>
          <p:nvPr userDrawn="1"/>
        </p:nvSpPr>
        <p:spPr>
          <a:xfrm rot="3208503">
            <a:off x="9847592" y="476807"/>
            <a:ext cx="976009" cy="1028452"/>
          </a:xfrm>
          <a:prstGeom prst="parallelogram">
            <a:avLst>
              <a:gd name="adj" fmla="val 78966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6459BB-E286-E27D-8E80-5335B84BC2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504" y="259904"/>
            <a:ext cx="1357096" cy="3606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0B0282-7361-0049-0DD1-F261FBC0C2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622" y="5260326"/>
            <a:ext cx="894513" cy="894513"/>
          </a:xfrm>
          <a:prstGeom prst="rect">
            <a:avLst/>
          </a:prstGeom>
        </p:spPr>
      </p:pic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14C28A42-81B2-470F-4046-0C9B1E97311E}"/>
              </a:ext>
            </a:extLst>
          </p:cNvPr>
          <p:cNvSpPr/>
          <p:nvPr userDrawn="1"/>
        </p:nvSpPr>
        <p:spPr>
          <a:xfrm>
            <a:off x="114741" y="3411422"/>
            <a:ext cx="5318525" cy="2761951"/>
          </a:xfrm>
          <a:prstGeom prst="parallelogram">
            <a:avLst>
              <a:gd name="adj" fmla="val 781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DB554-37E1-7320-438A-BCE152D8B613}"/>
              </a:ext>
            </a:extLst>
          </p:cNvPr>
          <p:cNvSpPr txBox="1"/>
          <p:nvPr userDrawn="1"/>
        </p:nvSpPr>
        <p:spPr>
          <a:xfrm>
            <a:off x="2050660" y="1019201"/>
            <a:ext cx="29915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Renewal </a:t>
            </a:r>
          </a:p>
          <a:p>
            <a:r>
              <a:rPr lang="en-US" altLang="ko-KR" sz="4400" b="1" dirty="0"/>
              <a:t>   Concept</a:t>
            </a:r>
            <a:endParaRPr lang="ko-KR" altLang="en-US" sz="44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62E126-47E4-31B7-F1C5-5B7966FDD131}"/>
              </a:ext>
            </a:extLst>
          </p:cNvPr>
          <p:cNvGrpSpPr/>
          <p:nvPr userDrawn="1"/>
        </p:nvGrpSpPr>
        <p:grpSpPr>
          <a:xfrm>
            <a:off x="421228" y="863080"/>
            <a:ext cx="1788572" cy="2295690"/>
            <a:chOff x="279638" y="269915"/>
            <a:chExt cx="1788572" cy="2295690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0EADE5B8-942F-BC54-2C7B-0C72202EF49D}"/>
                </a:ext>
              </a:extLst>
            </p:cNvPr>
            <p:cNvSpPr/>
            <p:nvPr userDrawn="1"/>
          </p:nvSpPr>
          <p:spPr>
            <a:xfrm>
              <a:off x="438779" y="474177"/>
              <a:ext cx="1470291" cy="1887166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6F4836-9338-BD97-5839-81F7412C96B3}"/>
                </a:ext>
              </a:extLst>
            </p:cNvPr>
            <p:cNvSpPr txBox="1"/>
            <p:nvPr userDrawn="1"/>
          </p:nvSpPr>
          <p:spPr>
            <a:xfrm>
              <a:off x="773816" y="1063817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69652142-5EFF-EADB-4D6D-AB3A6808C621}"/>
                </a:ext>
              </a:extLst>
            </p:cNvPr>
            <p:cNvSpPr/>
            <p:nvPr userDrawn="1"/>
          </p:nvSpPr>
          <p:spPr>
            <a:xfrm>
              <a:off x="279638" y="269915"/>
              <a:ext cx="1788572" cy="2295690"/>
            </a:xfrm>
            <a:prstGeom prst="diamond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6317F7F-FA55-292D-7FE5-E397D8E0815E}"/>
              </a:ext>
            </a:extLst>
          </p:cNvPr>
          <p:cNvSpPr txBox="1"/>
          <p:nvPr userDrawn="1"/>
        </p:nvSpPr>
        <p:spPr>
          <a:xfrm>
            <a:off x="2368096" y="3610094"/>
            <a:ext cx="205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구체적 구현 방안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7CD3A2-3479-2D97-990D-C4ABC98BB5BD}"/>
              </a:ext>
            </a:extLst>
          </p:cNvPr>
          <p:cNvSpPr txBox="1"/>
          <p:nvPr userDrawn="1"/>
        </p:nvSpPr>
        <p:spPr>
          <a:xfrm>
            <a:off x="2471655" y="4049476"/>
            <a:ext cx="1310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  <a:latin typeface="+mn-ea"/>
              </a:rPr>
              <a:t>사이트맵</a:t>
            </a:r>
            <a:endParaRPr lang="ko-KR" altLang="en-US" sz="1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6959D-8278-2F94-9331-9EE1BA4D4488}"/>
              </a:ext>
            </a:extLst>
          </p:cNvPr>
          <p:cNvSpPr txBox="1"/>
          <p:nvPr userDrawn="1"/>
        </p:nvSpPr>
        <p:spPr>
          <a:xfrm>
            <a:off x="1914705" y="4486794"/>
            <a:ext cx="205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아이디어 스케치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3E188A-C698-4DAE-0ADA-CF85A3A14784}"/>
              </a:ext>
            </a:extLst>
          </p:cNvPr>
          <p:cNvSpPr txBox="1"/>
          <p:nvPr userDrawn="1"/>
        </p:nvSpPr>
        <p:spPr>
          <a:xfrm>
            <a:off x="1521925" y="4995147"/>
            <a:ext cx="1786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와이어 프레임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1D793F-247B-A30E-8FE7-DE5775FDBC42}"/>
              </a:ext>
            </a:extLst>
          </p:cNvPr>
          <p:cNvSpPr txBox="1"/>
          <p:nvPr userDrawn="1"/>
        </p:nvSpPr>
        <p:spPr>
          <a:xfrm>
            <a:off x="914374" y="5503500"/>
            <a:ext cx="205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아이디어 스케치</a:t>
            </a:r>
          </a:p>
        </p:txBody>
      </p:sp>
    </p:spTree>
    <p:extLst>
      <p:ext uri="{BB962C8B-B14F-4D97-AF65-F5344CB8AC3E}">
        <p14:creationId xmlns:p14="http://schemas.microsoft.com/office/powerpoint/2010/main" val="264241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A4B89A-2400-1854-91ED-12120B24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6DD95-4E88-400C-BA34-B8768F5AAB90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82769-2A4A-5B2F-96EC-F675D141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1ACFE-2911-14CF-17A6-4F1879FB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762D2B-2299-45FE-19F5-59C08A16260E}"/>
              </a:ext>
            </a:extLst>
          </p:cNvPr>
          <p:cNvGrpSpPr/>
          <p:nvPr userDrawn="1"/>
        </p:nvGrpSpPr>
        <p:grpSpPr>
          <a:xfrm>
            <a:off x="166253" y="203028"/>
            <a:ext cx="5281800" cy="836064"/>
            <a:chOff x="232755" y="352657"/>
            <a:chExt cx="5281800" cy="8360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5B9B26-F98B-D8C9-D9E2-309E5EC8DDF3}"/>
                </a:ext>
              </a:extLst>
            </p:cNvPr>
            <p:cNvGrpSpPr/>
            <p:nvPr userDrawn="1"/>
          </p:nvGrpSpPr>
          <p:grpSpPr>
            <a:xfrm>
              <a:off x="232755" y="352657"/>
              <a:ext cx="5281800" cy="836064"/>
              <a:chOff x="232755" y="352657"/>
              <a:chExt cx="5281800" cy="836064"/>
            </a:xfrm>
          </p:grpSpPr>
          <p:sp>
            <p:nvSpPr>
              <p:cNvPr id="2" name="다이아몬드 1">
                <a:extLst>
                  <a:ext uri="{FF2B5EF4-FFF2-40B4-BE49-F238E27FC236}">
                    <a16:creationId xmlns:a16="http://schemas.microsoft.com/office/drawing/2014/main" id="{332B12FD-6F16-602D-B7D6-C984840D2BE5}"/>
                  </a:ext>
                </a:extLst>
              </p:cNvPr>
              <p:cNvSpPr/>
              <p:nvPr userDrawn="1"/>
            </p:nvSpPr>
            <p:spPr>
              <a:xfrm>
                <a:off x="507076" y="352657"/>
                <a:ext cx="806334" cy="83606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화살표: 갈매기형 수장 5">
                <a:extLst>
                  <a:ext uri="{FF2B5EF4-FFF2-40B4-BE49-F238E27FC236}">
                    <a16:creationId xmlns:a16="http://schemas.microsoft.com/office/drawing/2014/main" id="{5F6A4BA8-DC81-5AEB-8E54-AC4C5920132C}"/>
                  </a:ext>
                </a:extLst>
              </p:cNvPr>
              <p:cNvSpPr/>
              <p:nvPr userDrawn="1"/>
            </p:nvSpPr>
            <p:spPr>
              <a:xfrm>
                <a:off x="1088966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화살표: 갈매기형 수장 6">
                <a:extLst>
                  <a:ext uri="{FF2B5EF4-FFF2-40B4-BE49-F238E27FC236}">
                    <a16:creationId xmlns:a16="http://schemas.microsoft.com/office/drawing/2014/main" id="{67B442B8-E7AD-AAE0-D290-940D6551BC67}"/>
                  </a:ext>
                </a:extLst>
              </p:cNvPr>
              <p:cNvSpPr/>
              <p:nvPr userDrawn="1"/>
            </p:nvSpPr>
            <p:spPr>
              <a:xfrm flipH="1">
                <a:off x="232755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6BBF8-05C3-BB26-7D3F-3F0A6BC28683}"/>
                  </a:ext>
                </a:extLst>
              </p:cNvPr>
              <p:cNvSpPr txBox="1"/>
              <p:nvPr userDrawn="1"/>
            </p:nvSpPr>
            <p:spPr>
              <a:xfrm>
                <a:off x="684861" y="586023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95191-749F-F71E-81F7-E0CE25318DE2}"/>
                  </a:ext>
                </a:extLst>
              </p:cNvPr>
              <p:cNvSpPr/>
              <p:nvPr userDrawn="1"/>
            </p:nvSpPr>
            <p:spPr>
              <a:xfrm>
                <a:off x="1399755" y="872227"/>
                <a:ext cx="4114800" cy="8312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551E41-C42D-3BBE-0DDD-A8405DF182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348" y="639201"/>
              <a:ext cx="729207" cy="19376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F2FBBC-678E-D8BF-F38A-8F3D713B2650}"/>
              </a:ext>
            </a:extLst>
          </p:cNvPr>
          <p:cNvGrpSpPr/>
          <p:nvPr userDrawn="1"/>
        </p:nvGrpSpPr>
        <p:grpSpPr>
          <a:xfrm>
            <a:off x="10906542" y="5330089"/>
            <a:ext cx="1288674" cy="894513"/>
            <a:chOff x="10906542" y="5330089"/>
            <a:chExt cx="1288674" cy="8945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033609-DB1C-ECB3-5393-2354557E66A4}"/>
                </a:ext>
              </a:extLst>
            </p:cNvPr>
            <p:cNvSpPr/>
            <p:nvPr userDrawn="1"/>
          </p:nvSpPr>
          <p:spPr>
            <a:xfrm>
              <a:off x="10964485" y="5850529"/>
              <a:ext cx="1230731" cy="9307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D9FF2A-BD15-5F49-6C9C-12F8B6CAE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542" y="5330089"/>
              <a:ext cx="894513" cy="8945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AC35B6-8FF0-5D1A-8452-C8193AEE9BD8}"/>
              </a:ext>
            </a:extLst>
          </p:cNvPr>
          <p:cNvSpPr txBox="1"/>
          <p:nvPr userDrawn="1"/>
        </p:nvSpPr>
        <p:spPr>
          <a:xfrm>
            <a:off x="1521394" y="260933"/>
            <a:ext cx="159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Introduce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58431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A4B89A-2400-1854-91ED-12120B24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6CCF-CBBB-4B0F-AFB1-7F92BD78D81E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82769-2A4A-5B2F-96EC-F675D141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1ACFE-2911-14CF-17A6-4F1879FB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762D2B-2299-45FE-19F5-59C08A16260E}"/>
              </a:ext>
            </a:extLst>
          </p:cNvPr>
          <p:cNvGrpSpPr/>
          <p:nvPr userDrawn="1"/>
        </p:nvGrpSpPr>
        <p:grpSpPr>
          <a:xfrm>
            <a:off x="166253" y="203028"/>
            <a:ext cx="5281800" cy="836064"/>
            <a:chOff x="232755" y="352657"/>
            <a:chExt cx="5281800" cy="8360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5B9B26-F98B-D8C9-D9E2-309E5EC8DDF3}"/>
                </a:ext>
              </a:extLst>
            </p:cNvPr>
            <p:cNvGrpSpPr/>
            <p:nvPr userDrawn="1"/>
          </p:nvGrpSpPr>
          <p:grpSpPr>
            <a:xfrm>
              <a:off x="232755" y="352657"/>
              <a:ext cx="5281800" cy="836064"/>
              <a:chOff x="232755" y="352657"/>
              <a:chExt cx="5281800" cy="836064"/>
            </a:xfrm>
          </p:grpSpPr>
          <p:sp>
            <p:nvSpPr>
              <p:cNvPr id="2" name="다이아몬드 1">
                <a:extLst>
                  <a:ext uri="{FF2B5EF4-FFF2-40B4-BE49-F238E27FC236}">
                    <a16:creationId xmlns:a16="http://schemas.microsoft.com/office/drawing/2014/main" id="{332B12FD-6F16-602D-B7D6-C984840D2BE5}"/>
                  </a:ext>
                </a:extLst>
              </p:cNvPr>
              <p:cNvSpPr/>
              <p:nvPr userDrawn="1"/>
            </p:nvSpPr>
            <p:spPr>
              <a:xfrm>
                <a:off x="507076" y="352657"/>
                <a:ext cx="806334" cy="83606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화살표: 갈매기형 수장 5">
                <a:extLst>
                  <a:ext uri="{FF2B5EF4-FFF2-40B4-BE49-F238E27FC236}">
                    <a16:creationId xmlns:a16="http://schemas.microsoft.com/office/drawing/2014/main" id="{5F6A4BA8-DC81-5AEB-8E54-AC4C5920132C}"/>
                  </a:ext>
                </a:extLst>
              </p:cNvPr>
              <p:cNvSpPr/>
              <p:nvPr userDrawn="1"/>
            </p:nvSpPr>
            <p:spPr>
              <a:xfrm>
                <a:off x="1088966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화살표: 갈매기형 수장 6">
                <a:extLst>
                  <a:ext uri="{FF2B5EF4-FFF2-40B4-BE49-F238E27FC236}">
                    <a16:creationId xmlns:a16="http://schemas.microsoft.com/office/drawing/2014/main" id="{67B442B8-E7AD-AAE0-D290-940D6551BC67}"/>
                  </a:ext>
                </a:extLst>
              </p:cNvPr>
              <p:cNvSpPr/>
              <p:nvPr userDrawn="1"/>
            </p:nvSpPr>
            <p:spPr>
              <a:xfrm flipH="1">
                <a:off x="232755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6BBF8-05C3-BB26-7D3F-3F0A6BC28683}"/>
                  </a:ext>
                </a:extLst>
              </p:cNvPr>
              <p:cNvSpPr txBox="1"/>
              <p:nvPr userDrawn="1"/>
            </p:nvSpPr>
            <p:spPr>
              <a:xfrm>
                <a:off x="684861" y="586023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95191-749F-F71E-81F7-E0CE25318DE2}"/>
                  </a:ext>
                </a:extLst>
              </p:cNvPr>
              <p:cNvSpPr/>
              <p:nvPr userDrawn="1"/>
            </p:nvSpPr>
            <p:spPr>
              <a:xfrm>
                <a:off x="1399755" y="872227"/>
                <a:ext cx="4114800" cy="8312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551E41-C42D-3BBE-0DDD-A8405DF182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348" y="639201"/>
              <a:ext cx="729207" cy="19376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F2FBBC-678E-D8BF-F38A-8F3D713B2650}"/>
              </a:ext>
            </a:extLst>
          </p:cNvPr>
          <p:cNvGrpSpPr/>
          <p:nvPr userDrawn="1"/>
        </p:nvGrpSpPr>
        <p:grpSpPr>
          <a:xfrm>
            <a:off x="10906542" y="5330089"/>
            <a:ext cx="1288674" cy="894513"/>
            <a:chOff x="10906542" y="5330089"/>
            <a:chExt cx="1288674" cy="8945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033609-DB1C-ECB3-5393-2354557E66A4}"/>
                </a:ext>
              </a:extLst>
            </p:cNvPr>
            <p:cNvSpPr/>
            <p:nvPr userDrawn="1"/>
          </p:nvSpPr>
          <p:spPr>
            <a:xfrm>
              <a:off x="10964485" y="5850529"/>
              <a:ext cx="1230731" cy="9307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D9FF2A-BD15-5F49-6C9C-12F8B6CAE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542" y="5330089"/>
              <a:ext cx="894513" cy="8945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AC35B6-8FF0-5D1A-8452-C8193AEE9BD8}"/>
              </a:ext>
            </a:extLst>
          </p:cNvPr>
          <p:cNvSpPr txBox="1"/>
          <p:nvPr userDrawn="1"/>
        </p:nvSpPr>
        <p:spPr>
          <a:xfrm>
            <a:off x="1521394" y="260933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Target Analysis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27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A4B89A-2400-1854-91ED-12120B24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875F-BEB2-406E-ACE2-4A5B845D492F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82769-2A4A-5B2F-96EC-F675D141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1ACFE-2911-14CF-17A6-4F1879FB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762D2B-2299-45FE-19F5-59C08A16260E}"/>
              </a:ext>
            </a:extLst>
          </p:cNvPr>
          <p:cNvGrpSpPr/>
          <p:nvPr userDrawn="1"/>
        </p:nvGrpSpPr>
        <p:grpSpPr>
          <a:xfrm>
            <a:off x="166253" y="203028"/>
            <a:ext cx="5281800" cy="836064"/>
            <a:chOff x="232755" y="352657"/>
            <a:chExt cx="5281800" cy="8360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5B9B26-F98B-D8C9-D9E2-309E5EC8DDF3}"/>
                </a:ext>
              </a:extLst>
            </p:cNvPr>
            <p:cNvGrpSpPr/>
            <p:nvPr userDrawn="1"/>
          </p:nvGrpSpPr>
          <p:grpSpPr>
            <a:xfrm>
              <a:off x="232755" y="352657"/>
              <a:ext cx="5281800" cy="836064"/>
              <a:chOff x="232755" y="352657"/>
              <a:chExt cx="5281800" cy="836064"/>
            </a:xfrm>
          </p:grpSpPr>
          <p:sp>
            <p:nvSpPr>
              <p:cNvPr id="2" name="다이아몬드 1">
                <a:extLst>
                  <a:ext uri="{FF2B5EF4-FFF2-40B4-BE49-F238E27FC236}">
                    <a16:creationId xmlns:a16="http://schemas.microsoft.com/office/drawing/2014/main" id="{332B12FD-6F16-602D-B7D6-C984840D2BE5}"/>
                  </a:ext>
                </a:extLst>
              </p:cNvPr>
              <p:cNvSpPr/>
              <p:nvPr userDrawn="1"/>
            </p:nvSpPr>
            <p:spPr>
              <a:xfrm>
                <a:off x="507076" y="352657"/>
                <a:ext cx="806334" cy="83606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화살표: 갈매기형 수장 5">
                <a:extLst>
                  <a:ext uri="{FF2B5EF4-FFF2-40B4-BE49-F238E27FC236}">
                    <a16:creationId xmlns:a16="http://schemas.microsoft.com/office/drawing/2014/main" id="{5F6A4BA8-DC81-5AEB-8E54-AC4C5920132C}"/>
                  </a:ext>
                </a:extLst>
              </p:cNvPr>
              <p:cNvSpPr/>
              <p:nvPr userDrawn="1"/>
            </p:nvSpPr>
            <p:spPr>
              <a:xfrm>
                <a:off x="1088966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화살표: 갈매기형 수장 6">
                <a:extLst>
                  <a:ext uri="{FF2B5EF4-FFF2-40B4-BE49-F238E27FC236}">
                    <a16:creationId xmlns:a16="http://schemas.microsoft.com/office/drawing/2014/main" id="{67B442B8-E7AD-AAE0-D290-940D6551BC67}"/>
                  </a:ext>
                </a:extLst>
              </p:cNvPr>
              <p:cNvSpPr/>
              <p:nvPr userDrawn="1"/>
            </p:nvSpPr>
            <p:spPr>
              <a:xfrm flipH="1">
                <a:off x="232755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6BBF8-05C3-BB26-7D3F-3F0A6BC28683}"/>
                  </a:ext>
                </a:extLst>
              </p:cNvPr>
              <p:cNvSpPr txBox="1"/>
              <p:nvPr userDrawn="1"/>
            </p:nvSpPr>
            <p:spPr>
              <a:xfrm>
                <a:off x="684861" y="586023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95191-749F-F71E-81F7-E0CE25318DE2}"/>
                  </a:ext>
                </a:extLst>
              </p:cNvPr>
              <p:cNvSpPr/>
              <p:nvPr userDrawn="1"/>
            </p:nvSpPr>
            <p:spPr>
              <a:xfrm>
                <a:off x="1399755" y="872227"/>
                <a:ext cx="4114800" cy="8312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551E41-C42D-3BBE-0DDD-A8405DF182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348" y="639201"/>
              <a:ext cx="729207" cy="19376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F2FBBC-678E-D8BF-F38A-8F3D713B2650}"/>
              </a:ext>
            </a:extLst>
          </p:cNvPr>
          <p:cNvGrpSpPr/>
          <p:nvPr userDrawn="1"/>
        </p:nvGrpSpPr>
        <p:grpSpPr>
          <a:xfrm>
            <a:off x="10906542" y="5330089"/>
            <a:ext cx="1288674" cy="894513"/>
            <a:chOff x="10906542" y="5330089"/>
            <a:chExt cx="1288674" cy="8945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033609-DB1C-ECB3-5393-2354557E66A4}"/>
                </a:ext>
              </a:extLst>
            </p:cNvPr>
            <p:cNvSpPr/>
            <p:nvPr userDrawn="1"/>
          </p:nvSpPr>
          <p:spPr>
            <a:xfrm>
              <a:off x="10964485" y="5850529"/>
              <a:ext cx="1230731" cy="9307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D9FF2A-BD15-5F49-6C9C-12F8B6CAE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542" y="5330089"/>
              <a:ext cx="894513" cy="8945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AC35B6-8FF0-5D1A-8452-C8193AEE9BD8}"/>
              </a:ext>
            </a:extLst>
          </p:cNvPr>
          <p:cNvSpPr txBox="1"/>
          <p:nvPr userDrawn="1"/>
        </p:nvSpPr>
        <p:spPr>
          <a:xfrm>
            <a:off x="1521394" y="260933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Bench Marking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404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A4B89A-2400-1854-91ED-12120B24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9DB0-F227-4F1F-939B-A66C6A0B6F13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82769-2A4A-5B2F-96EC-F675D141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1ACFE-2911-14CF-17A6-4F1879FB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762D2B-2299-45FE-19F5-59C08A16260E}"/>
              </a:ext>
            </a:extLst>
          </p:cNvPr>
          <p:cNvGrpSpPr/>
          <p:nvPr userDrawn="1"/>
        </p:nvGrpSpPr>
        <p:grpSpPr>
          <a:xfrm>
            <a:off x="166253" y="203028"/>
            <a:ext cx="5281800" cy="836064"/>
            <a:chOff x="232755" y="352657"/>
            <a:chExt cx="5281800" cy="8360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5B9B26-F98B-D8C9-D9E2-309E5EC8DDF3}"/>
                </a:ext>
              </a:extLst>
            </p:cNvPr>
            <p:cNvGrpSpPr/>
            <p:nvPr userDrawn="1"/>
          </p:nvGrpSpPr>
          <p:grpSpPr>
            <a:xfrm>
              <a:off x="232755" y="352657"/>
              <a:ext cx="5281800" cy="836064"/>
              <a:chOff x="232755" y="352657"/>
              <a:chExt cx="5281800" cy="836064"/>
            </a:xfrm>
          </p:grpSpPr>
          <p:sp>
            <p:nvSpPr>
              <p:cNvPr id="2" name="다이아몬드 1">
                <a:extLst>
                  <a:ext uri="{FF2B5EF4-FFF2-40B4-BE49-F238E27FC236}">
                    <a16:creationId xmlns:a16="http://schemas.microsoft.com/office/drawing/2014/main" id="{332B12FD-6F16-602D-B7D6-C984840D2BE5}"/>
                  </a:ext>
                </a:extLst>
              </p:cNvPr>
              <p:cNvSpPr/>
              <p:nvPr userDrawn="1"/>
            </p:nvSpPr>
            <p:spPr>
              <a:xfrm>
                <a:off x="507076" y="352657"/>
                <a:ext cx="806334" cy="83606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화살표: 갈매기형 수장 5">
                <a:extLst>
                  <a:ext uri="{FF2B5EF4-FFF2-40B4-BE49-F238E27FC236}">
                    <a16:creationId xmlns:a16="http://schemas.microsoft.com/office/drawing/2014/main" id="{5F6A4BA8-DC81-5AEB-8E54-AC4C5920132C}"/>
                  </a:ext>
                </a:extLst>
              </p:cNvPr>
              <p:cNvSpPr/>
              <p:nvPr userDrawn="1"/>
            </p:nvSpPr>
            <p:spPr>
              <a:xfrm>
                <a:off x="1088966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화살표: 갈매기형 수장 6">
                <a:extLst>
                  <a:ext uri="{FF2B5EF4-FFF2-40B4-BE49-F238E27FC236}">
                    <a16:creationId xmlns:a16="http://schemas.microsoft.com/office/drawing/2014/main" id="{67B442B8-E7AD-AAE0-D290-940D6551BC67}"/>
                  </a:ext>
                </a:extLst>
              </p:cNvPr>
              <p:cNvSpPr/>
              <p:nvPr userDrawn="1"/>
            </p:nvSpPr>
            <p:spPr>
              <a:xfrm flipH="1">
                <a:off x="232755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6BBF8-05C3-BB26-7D3F-3F0A6BC28683}"/>
                  </a:ext>
                </a:extLst>
              </p:cNvPr>
              <p:cNvSpPr txBox="1"/>
              <p:nvPr userDrawn="1"/>
            </p:nvSpPr>
            <p:spPr>
              <a:xfrm>
                <a:off x="684861" y="586023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95191-749F-F71E-81F7-E0CE25318DE2}"/>
                  </a:ext>
                </a:extLst>
              </p:cNvPr>
              <p:cNvSpPr/>
              <p:nvPr userDrawn="1"/>
            </p:nvSpPr>
            <p:spPr>
              <a:xfrm>
                <a:off x="1399755" y="872227"/>
                <a:ext cx="4114800" cy="8312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551E41-C42D-3BBE-0DDD-A8405DF182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348" y="639201"/>
              <a:ext cx="729207" cy="19376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F2FBBC-678E-D8BF-F38A-8F3D713B2650}"/>
              </a:ext>
            </a:extLst>
          </p:cNvPr>
          <p:cNvGrpSpPr/>
          <p:nvPr userDrawn="1"/>
        </p:nvGrpSpPr>
        <p:grpSpPr>
          <a:xfrm>
            <a:off x="10906542" y="5330089"/>
            <a:ext cx="1288674" cy="894513"/>
            <a:chOff x="10906542" y="5330089"/>
            <a:chExt cx="1288674" cy="8945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033609-DB1C-ECB3-5393-2354557E66A4}"/>
                </a:ext>
              </a:extLst>
            </p:cNvPr>
            <p:cNvSpPr/>
            <p:nvPr userDrawn="1"/>
          </p:nvSpPr>
          <p:spPr>
            <a:xfrm>
              <a:off x="10964485" y="5850529"/>
              <a:ext cx="1230731" cy="9307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D9FF2A-BD15-5F49-6C9C-12F8B6CAE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542" y="5330089"/>
              <a:ext cx="894513" cy="8945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AC35B6-8FF0-5D1A-8452-C8193AEE9BD8}"/>
              </a:ext>
            </a:extLst>
          </p:cNvPr>
          <p:cNvSpPr txBox="1"/>
          <p:nvPr userDrawn="1"/>
        </p:nvSpPr>
        <p:spPr>
          <a:xfrm>
            <a:off x="1521394" y="260933"/>
            <a:ext cx="2718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Renewal Concept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0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A9E8DD-2C70-0559-0BA5-F4C23031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9F206E-1079-1444-7CAD-9A352A8BE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E59569-D172-97DF-C845-A2D4D7FA2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59834-B3B4-4972-81FA-D0BDEE5D6B9C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9FC2DF-0CB5-D029-1F33-3F897F2FD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104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RENEWAL CONCEPT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555D5-65D5-D647-1AEF-78267B416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9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83B4B3E9-A460-4EAD-8652-82AAB6AF3C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26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5" r:id="rId10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1E597-A5D3-EF8C-1F06-B4E7CE971CA5}"/>
              </a:ext>
            </a:extLst>
          </p:cNvPr>
          <p:cNvSpPr/>
          <p:nvPr/>
        </p:nvSpPr>
        <p:spPr>
          <a:xfrm>
            <a:off x="7713437" y="2591973"/>
            <a:ext cx="1995268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11CEE6-32DF-F64F-1E42-FD4366FBB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1539" y="1672348"/>
            <a:ext cx="4797191" cy="925950"/>
          </a:xfrm>
        </p:spPr>
        <p:txBody>
          <a:bodyPr>
            <a:noAutofit/>
          </a:bodyPr>
          <a:lstStyle/>
          <a:p>
            <a:pPr algn="l"/>
            <a:r>
              <a:rPr lang="en-US" altLang="ko-KR" b="1" dirty="0">
                <a:latin typeface="+mn-ea"/>
                <a:ea typeface="+mn-ea"/>
              </a:rPr>
              <a:t>RENEWAL 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F01222-3D6C-3504-4115-FFA7358E4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1539" y="3759950"/>
            <a:ext cx="1512815" cy="516956"/>
          </a:xfrm>
        </p:spPr>
        <p:txBody>
          <a:bodyPr/>
          <a:lstStyle/>
          <a:p>
            <a:r>
              <a:rPr lang="ko-KR" altLang="en-US" b="1" dirty="0">
                <a:latin typeface="+mn-ea"/>
              </a:rPr>
              <a:t>송인수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575B5-E74B-E56E-0CE8-2E82A530BBB4}"/>
              </a:ext>
            </a:extLst>
          </p:cNvPr>
          <p:cNvSpPr txBox="1"/>
          <p:nvPr/>
        </p:nvSpPr>
        <p:spPr>
          <a:xfrm>
            <a:off x="7713437" y="2591973"/>
            <a:ext cx="1919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</a:rPr>
              <a:t>PROJECT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9CD19C-3799-DF35-AE67-490C97D0E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6" y="368593"/>
            <a:ext cx="2059950" cy="5473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768A96-8DA6-C72A-561E-AAD6C654CD4A}"/>
              </a:ext>
            </a:extLst>
          </p:cNvPr>
          <p:cNvSpPr txBox="1"/>
          <p:nvPr/>
        </p:nvSpPr>
        <p:spPr>
          <a:xfrm>
            <a:off x="7749427" y="452248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대한전선 리뉴얼 프로젝트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5F9FCB-3BED-7B0A-CCB3-B75147CC2239}"/>
              </a:ext>
            </a:extLst>
          </p:cNvPr>
          <p:cNvSpPr txBox="1"/>
          <p:nvPr/>
        </p:nvSpPr>
        <p:spPr>
          <a:xfrm>
            <a:off x="7749427" y="4816320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차 반응형 홈페이지</a:t>
            </a: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841815E6-1626-0265-EE99-74AEE2DC43A2}"/>
              </a:ext>
            </a:extLst>
          </p:cNvPr>
          <p:cNvSpPr/>
          <p:nvPr/>
        </p:nvSpPr>
        <p:spPr>
          <a:xfrm flipH="1">
            <a:off x="3509904" y="0"/>
            <a:ext cx="3519117" cy="6858000"/>
          </a:xfrm>
          <a:prstGeom prst="parallelogram">
            <a:avLst>
              <a:gd name="adj" fmla="val 85096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  <a:tint val="66000"/>
                  <a:satMod val="160000"/>
                </a:srgbClr>
              </a:gs>
              <a:gs pos="50000">
                <a:srgbClr val="FF0000">
                  <a:shade val="30000"/>
                  <a:satMod val="115000"/>
                  <a:tint val="44500"/>
                  <a:satMod val="160000"/>
                </a:srgbClr>
              </a:gs>
              <a:gs pos="100000">
                <a:srgbClr val="FF0000">
                  <a:shade val="30000"/>
                  <a:satMod val="115000"/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0FCDBDCA-D24F-DB54-B40A-A768B986B4F3}"/>
              </a:ext>
            </a:extLst>
          </p:cNvPr>
          <p:cNvSpPr/>
          <p:nvPr/>
        </p:nvSpPr>
        <p:spPr>
          <a:xfrm flipH="1">
            <a:off x="2381522" y="0"/>
            <a:ext cx="3519117" cy="6858000"/>
          </a:xfrm>
          <a:prstGeom prst="parallelogram">
            <a:avLst>
              <a:gd name="adj" fmla="val 85096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  <a:tint val="66000"/>
                  <a:satMod val="160000"/>
                </a:srgbClr>
              </a:gs>
              <a:gs pos="50000">
                <a:srgbClr val="FF0000">
                  <a:shade val="30000"/>
                  <a:satMod val="115000"/>
                  <a:tint val="44500"/>
                  <a:satMod val="160000"/>
                </a:srgbClr>
              </a:gs>
              <a:gs pos="100000">
                <a:srgbClr val="FF0000">
                  <a:shade val="30000"/>
                  <a:satMod val="115000"/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B6C9213-CCE6-762C-9B6C-090F911E2E28}"/>
              </a:ext>
            </a:extLst>
          </p:cNvPr>
          <p:cNvGrpSpPr/>
          <p:nvPr/>
        </p:nvGrpSpPr>
        <p:grpSpPr>
          <a:xfrm>
            <a:off x="2054178" y="1199932"/>
            <a:ext cx="5167136" cy="5152938"/>
            <a:chOff x="869484" y="852531"/>
            <a:chExt cx="5167136" cy="51529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4ABEAA-D0BC-7001-486F-A3181AE5FC45}"/>
                </a:ext>
              </a:extLst>
            </p:cNvPr>
            <p:cNvSpPr/>
            <p:nvPr/>
          </p:nvSpPr>
          <p:spPr>
            <a:xfrm>
              <a:off x="1070337" y="979414"/>
              <a:ext cx="4966283" cy="496628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D1B5175-F4CD-AF8F-1307-A2DF4D37308D}"/>
                </a:ext>
              </a:extLst>
            </p:cNvPr>
            <p:cNvGrpSpPr/>
            <p:nvPr/>
          </p:nvGrpSpPr>
          <p:grpSpPr>
            <a:xfrm>
              <a:off x="869484" y="852531"/>
              <a:ext cx="4946883" cy="5152938"/>
              <a:chOff x="869484" y="852531"/>
              <a:chExt cx="4946883" cy="515293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48FB56D-D1AC-874C-5CC3-3656F81A1ECB}"/>
                  </a:ext>
                </a:extLst>
              </p:cNvPr>
              <p:cNvGrpSpPr/>
              <p:nvPr/>
            </p:nvGrpSpPr>
            <p:grpSpPr>
              <a:xfrm>
                <a:off x="869484" y="852531"/>
                <a:ext cx="4946883" cy="5152938"/>
                <a:chOff x="995319" y="852531"/>
                <a:chExt cx="4946883" cy="5152938"/>
              </a:xfrm>
            </p:grpSpPr>
            <p:sp>
              <p:nvSpPr>
                <p:cNvPr id="8" name="막힌 원호 7">
                  <a:extLst>
                    <a:ext uri="{FF2B5EF4-FFF2-40B4-BE49-F238E27FC236}">
                      <a16:creationId xmlns:a16="http://schemas.microsoft.com/office/drawing/2014/main" id="{E467F4C9-0717-A49A-B0D0-F3E403D8F13C}"/>
                    </a:ext>
                  </a:extLst>
                </p:cNvPr>
                <p:cNvSpPr/>
                <p:nvPr/>
              </p:nvSpPr>
              <p:spPr>
                <a:xfrm rot="16200000">
                  <a:off x="690869" y="1156981"/>
                  <a:ext cx="5152938" cy="4544038"/>
                </a:xfrm>
                <a:prstGeom prst="blockArc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0D8E7E1-B389-2F5D-A3D1-98BDEA3B3989}"/>
                    </a:ext>
                  </a:extLst>
                </p:cNvPr>
                <p:cNvSpPr/>
                <p:nvPr/>
              </p:nvSpPr>
              <p:spPr>
                <a:xfrm>
                  <a:off x="1398163" y="1248731"/>
                  <a:ext cx="4544039" cy="447798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E7DE2FEE-6204-51FE-44B2-54D8CAE95D1E}"/>
                  </a:ext>
                </a:extLst>
              </p:cNvPr>
              <p:cNvSpPr/>
              <p:nvPr/>
            </p:nvSpPr>
            <p:spPr>
              <a:xfrm>
                <a:off x="1532300" y="1500843"/>
                <a:ext cx="3973760" cy="3973760"/>
              </a:xfrm>
              <a:prstGeom prst="ellipse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3000" r="-33000"/>
                </a:stretch>
              </a:blipFill>
              <a:ln w="57150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125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91373A-AB28-9288-D132-816CE70F21CC}"/>
              </a:ext>
            </a:extLst>
          </p:cNvPr>
          <p:cNvSpPr/>
          <p:nvPr/>
        </p:nvSpPr>
        <p:spPr>
          <a:xfrm>
            <a:off x="0" y="5330512"/>
            <a:ext cx="2019299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8B7C83-21F3-D5AD-1216-241E2644A7E7}"/>
              </a:ext>
            </a:extLst>
          </p:cNvPr>
          <p:cNvSpPr/>
          <p:nvPr/>
        </p:nvSpPr>
        <p:spPr>
          <a:xfrm>
            <a:off x="10172701" y="3909929"/>
            <a:ext cx="2019299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F2CC0-2844-B5B2-F2DB-EDE6FDFB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EB910B-378F-8D91-537D-A04EA4F8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30438-6E26-2EA1-F758-5269732C8FFB}"/>
              </a:ext>
            </a:extLst>
          </p:cNvPr>
          <p:cNvSpPr txBox="1"/>
          <p:nvPr/>
        </p:nvSpPr>
        <p:spPr>
          <a:xfrm>
            <a:off x="1337345" y="8053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타겟설정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6E65F9-B842-4AB2-7AD1-F2E66CCB4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785937"/>
            <a:ext cx="3381375" cy="50720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59FE82-9E07-A3E0-EABE-5FE142B6E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01889" y="1007164"/>
            <a:ext cx="3077999" cy="40615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6F0C0DF-C8F1-1E3C-1B52-F04FF8E4F564}"/>
              </a:ext>
            </a:extLst>
          </p:cNvPr>
          <p:cNvSpPr/>
          <p:nvPr/>
        </p:nvSpPr>
        <p:spPr>
          <a:xfrm>
            <a:off x="9201889" y="4935357"/>
            <a:ext cx="2956818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156549-4591-DC33-7DC2-D109B90F2ED9}"/>
              </a:ext>
            </a:extLst>
          </p:cNvPr>
          <p:cNvSpPr/>
          <p:nvPr/>
        </p:nvSpPr>
        <p:spPr>
          <a:xfrm>
            <a:off x="10949032" y="3174975"/>
            <a:ext cx="1228725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241773-2D83-6757-FCB3-124B5ED9A6BC}"/>
              </a:ext>
            </a:extLst>
          </p:cNvPr>
          <p:cNvSpPr/>
          <p:nvPr/>
        </p:nvSpPr>
        <p:spPr>
          <a:xfrm>
            <a:off x="0" y="6587780"/>
            <a:ext cx="3038475" cy="2702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39AE47-2030-CB52-B02B-4A517D4EE0F3}"/>
              </a:ext>
            </a:extLst>
          </p:cNvPr>
          <p:cNvSpPr/>
          <p:nvPr/>
        </p:nvSpPr>
        <p:spPr>
          <a:xfrm>
            <a:off x="0" y="4339944"/>
            <a:ext cx="1847850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96680-2FB7-B49B-FE50-DE95BC062A77}"/>
              </a:ext>
            </a:extLst>
          </p:cNvPr>
          <p:cNvSpPr txBox="1"/>
          <p:nvPr/>
        </p:nvSpPr>
        <p:spPr>
          <a:xfrm>
            <a:off x="2593783" y="2208726"/>
            <a:ext cx="32896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060"/>
                </a:solidFill>
              </a:rPr>
              <a:t>27~34</a:t>
            </a:r>
            <a:r>
              <a:rPr lang="ko-KR" altLang="en-US" sz="6000" b="1" dirty="0">
                <a:solidFill>
                  <a:srgbClr val="002060"/>
                </a:solidFill>
              </a:rPr>
              <a:t>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03D7F-428B-B182-C194-863656FD3416}"/>
              </a:ext>
            </a:extLst>
          </p:cNvPr>
          <p:cNvSpPr txBox="1"/>
          <p:nvPr/>
        </p:nvSpPr>
        <p:spPr>
          <a:xfrm>
            <a:off x="6192900" y="3779030"/>
            <a:ext cx="32896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</a:rPr>
              <a:t>35~60</a:t>
            </a:r>
            <a:r>
              <a:rPr lang="ko-KR" altLang="en-US" sz="6000" b="1" dirty="0">
                <a:solidFill>
                  <a:srgbClr val="FF0000"/>
                </a:solidFill>
              </a:rPr>
              <a:t>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280413-F738-492F-9BB4-68308DB62980}"/>
              </a:ext>
            </a:extLst>
          </p:cNvPr>
          <p:cNvSpPr txBox="1"/>
          <p:nvPr/>
        </p:nvSpPr>
        <p:spPr>
          <a:xfrm>
            <a:off x="2679263" y="3295344"/>
            <a:ext cx="3183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2060"/>
                </a:solidFill>
              </a:rPr>
              <a:t>회사에 지원하려는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r>
              <a:rPr lang="ko-KR" altLang="en-US" sz="2800" b="1" dirty="0">
                <a:solidFill>
                  <a:srgbClr val="002060"/>
                </a:solidFill>
              </a:rPr>
              <a:t> 구직자</a:t>
            </a:r>
            <a:endParaRPr lang="en-US" altLang="ko-KR" sz="2800" b="1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13A8A-7285-195A-A85C-7937D17016E1}"/>
              </a:ext>
            </a:extLst>
          </p:cNvPr>
          <p:cNvSpPr txBox="1"/>
          <p:nvPr/>
        </p:nvSpPr>
        <p:spPr>
          <a:xfrm>
            <a:off x="6650726" y="2376208"/>
            <a:ext cx="32047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rgbClr val="FF0000"/>
                </a:solidFill>
              </a:rPr>
              <a:t>회사와 제휴 또는 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 algn="r"/>
            <a:r>
              <a:rPr lang="ko-KR" altLang="en-US" sz="2800" b="1" dirty="0">
                <a:solidFill>
                  <a:srgbClr val="FF0000"/>
                </a:solidFill>
              </a:rPr>
              <a:t>계약을 하려는  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 algn="r"/>
            <a:r>
              <a:rPr lang="ko-KR" altLang="en-US" sz="2800" b="1" dirty="0">
                <a:solidFill>
                  <a:srgbClr val="FF0000"/>
                </a:solidFill>
              </a:rPr>
              <a:t>사장님     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6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F2CC0-2844-B5B2-F2DB-EDE6FDFB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EB910B-378F-8D91-537D-A04EA4F8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30438-6E26-2EA1-F758-5269732C8FFB}"/>
              </a:ext>
            </a:extLst>
          </p:cNvPr>
          <p:cNvSpPr txBox="1"/>
          <p:nvPr/>
        </p:nvSpPr>
        <p:spPr>
          <a:xfrm>
            <a:off x="1337345" y="805344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Main </a:t>
            </a:r>
            <a:r>
              <a:rPr lang="ko-KR" altLang="en-US" sz="1600" b="1" dirty="0">
                <a:solidFill>
                  <a:srgbClr val="FF0000"/>
                </a:solidFill>
              </a:rPr>
              <a:t>페르소나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F2F660-C9FB-AFCB-5FA2-45529DB3EF1F}"/>
              </a:ext>
            </a:extLst>
          </p:cNvPr>
          <p:cNvSpPr/>
          <p:nvPr/>
        </p:nvSpPr>
        <p:spPr>
          <a:xfrm>
            <a:off x="5155862" y="1390852"/>
            <a:ext cx="5577805" cy="45910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27</a:t>
            </a:r>
            <a:r>
              <a:rPr lang="ko-KR" altLang="en-US" b="1" dirty="0">
                <a:solidFill>
                  <a:schemeClr val="tx1"/>
                </a:solidFill>
              </a:rPr>
              <a:t>세 </a:t>
            </a:r>
            <a:r>
              <a:rPr lang="ko-KR" altLang="en-US" b="1" dirty="0" err="1">
                <a:solidFill>
                  <a:schemeClr val="tx1"/>
                </a:solidFill>
              </a:rPr>
              <a:t>임시완</a:t>
            </a:r>
            <a:r>
              <a:rPr lang="ko-KR" altLang="en-US" b="1" dirty="0">
                <a:solidFill>
                  <a:schemeClr val="tx1"/>
                </a:solidFill>
              </a:rPr>
              <a:t> 별명 </a:t>
            </a:r>
            <a:r>
              <a:rPr lang="ko-KR" altLang="en-US" b="1" dirty="0" err="1">
                <a:solidFill>
                  <a:schemeClr val="tx1"/>
                </a:solidFill>
              </a:rPr>
              <a:t>장그래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대학을 졸업하고 나서 이것저것 스펙을 쌓으면서 하루하루를 보내고 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그러던 중 대한전선에 관한 직무 컨설팅을 듣고 지원을 하려고 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그런데 채용 지원하는 페이지는 따로 없고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호반 그룹이라는 사이트를 들어가서 확인해야 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대한전선 채용은 대한전선 홈페이지에서 확인하였으면 좋겠다</a:t>
            </a:r>
            <a:r>
              <a:rPr lang="en-US" altLang="ko-KR" sz="2400" b="1" dirty="0">
                <a:solidFill>
                  <a:srgbClr val="FF0000"/>
                </a:solidFill>
              </a:rPr>
              <a:t>!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A1563AC2-D1B7-B656-5E86-EB0EF2767AF8}"/>
              </a:ext>
            </a:extLst>
          </p:cNvPr>
          <p:cNvSpPr/>
          <p:nvPr/>
        </p:nvSpPr>
        <p:spPr>
          <a:xfrm>
            <a:off x="5518597" y="1272238"/>
            <a:ext cx="5577805" cy="237227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84115DB6-0606-DFBC-2640-E3409C0D1A0B}"/>
              </a:ext>
            </a:extLst>
          </p:cNvPr>
          <p:cNvSpPr/>
          <p:nvPr/>
        </p:nvSpPr>
        <p:spPr>
          <a:xfrm>
            <a:off x="5025020" y="5738189"/>
            <a:ext cx="5577805" cy="237227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EF1D18-3600-BA7E-3B65-D0E18165C0E7}"/>
              </a:ext>
            </a:extLst>
          </p:cNvPr>
          <p:cNvSpPr/>
          <p:nvPr/>
        </p:nvSpPr>
        <p:spPr>
          <a:xfrm>
            <a:off x="0" y="4391025"/>
            <a:ext cx="5155862" cy="23722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A2551-D420-ACB6-43D0-408F3C22389B}"/>
              </a:ext>
            </a:extLst>
          </p:cNvPr>
          <p:cNvSpPr/>
          <p:nvPr/>
        </p:nvSpPr>
        <p:spPr>
          <a:xfrm>
            <a:off x="0" y="4852506"/>
            <a:ext cx="5155862" cy="27488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2357A3-4145-BE5C-D3B2-3694B41C6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785" y="1028700"/>
            <a:ext cx="3886200" cy="5829300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44DFC8F2-9E17-86B0-5317-4665DC087A97}"/>
              </a:ext>
            </a:extLst>
          </p:cNvPr>
          <p:cNvSpPr/>
          <p:nvPr/>
        </p:nvSpPr>
        <p:spPr>
          <a:xfrm>
            <a:off x="2360478" y="1578897"/>
            <a:ext cx="2664542" cy="2016025"/>
          </a:xfrm>
          <a:prstGeom prst="wedgeEllipseCallout">
            <a:avLst>
              <a:gd name="adj1" fmla="val -47707"/>
              <a:gd name="adj2" fmla="val 47931"/>
            </a:avLst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안녕하세요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신입사원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b="1" dirty="0" err="1">
                <a:solidFill>
                  <a:schemeClr val="tx1"/>
                </a:solidFill>
              </a:rPr>
              <a:t>임시완</a:t>
            </a:r>
            <a:r>
              <a:rPr lang="en-US" altLang="ko-KR" b="1" dirty="0">
                <a:solidFill>
                  <a:schemeClr val="tx1"/>
                </a:solidFill>
              </a:rPr>
              <a:t>”</a:t>
            </a:r>
            <a:r>
              <a:rPr lang="ko-KR" altLang="en-US" b="1" dirty="0">
                <a:solidFill>
                  <a:schemeClr val="tx1"/>
                </a:solidFill>
              </a:rPr>
              <a:t>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936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F2CC0-2844-B5B2-F2DB-EDE6FDFB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EB910B-378F-8D91-537D-A04EA4F8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30438-6E26-2EA1-F758-5269732C8FFB}"/>
              </a:ext>
            </a:extLst>
          </p:cNvPr>
          <p:cNvSpPr txBox="1"/>
          <p:nvPr/>
        </p:nvSpPr>
        <p:spPr>
          <a:xfrm>
            <a:off x="1337345" y="805344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Sub </a:t>
            </a:r>
            <a:r>
              <a:rPr lang="ko-KR" altLang="en-US" sz="1600" b="1" dirty="0">
                <a:solidFill>
                  <a:srgbClr val="FF0000"/>
                </a:solidFill>
              </a:rPr>
              <a:t>페르소나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D7AA8E9-81FF-A4EC-AAEF-04845F77FE82}"/>
              </a:ext>
            </a:extLst>
          </p:cNvPr>
          <p:cNvSpPr/>
          <p:nvPr/>
        </p:nvSpPr>
        <p:spPr>
          <a:xfrm>
            <a:off x="5155862" y="1390852"/>
            <a:ext cx="5419725" cy="45910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52</a:t>
            </a:r>
            <a:r>
              <a:rPr lang="ko-KR" altLang="en-US" b="1" dirty="0">
                <a:solidFill>
                  <a:schemeClr val="tx1"/>
                </a:solidFill>
              </a:rPr>
              <a:t>세 </a:t>
            </a:r>
            <a:r>
              <a:rPr lang="ko-KR" altLang="en-US" b="1" dirty="0" err="1">
                <a:solidFill>
                  <a:schemeClr val="tx1"/>
                </a:solidFill>
              </a:rPr>
              <a:t>오상식</a:t>
            </a:r>
            <a:r>
              <a:rPr lang="ko-KR" altLang="en-US" b="1" dirty="0">
                <a:solidFill>
                  <a:schemeClr val="tx1"/>
                </a:solidFill>
              </a:rPr>
              <a:t> 직위 </a:t>
            </a:r>
            <a:r>
              <a:rPr lang="ko-KR" altLang="en-US" b="1" dirty="0" err="1">
                <a:solidFill>
                  <a:schemeClr val="tx1"/>
                </a:solidFill>
              </a:rPr>
              <a:t>오과장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안녕하십니까</a:t>
            </a:r>
            <a:r>
              <a:rPr lang="en-US" altLang="ko-KR" b="1" dirty="0">
                <a:solidFill>
                  <a:schemeClr val="tx1"/>
                </a:solidFill>
              </a:rPr>
              <a:t>! </a:t>
            </a:r>
            <a:r>
              <a:rPr lang="ko-KR" altLang="en-US" b="1" dirty="0">
                <a:solidFill>
                  <a:schemeClr val="tx1"/>
                </a:solidFill>
              </a:rPr>
              <a:t>상식이 통하는 상식</a:t>
            </a:r>
            <a:r>
              <a:rPr lang="en-US" altLang="ko-KR" b="1" dirty="0">
                <a:solidFill>
                  <a:schemeClr val="tx1"/>
                </a:solidFill>
              </a:rPr>
              <a:t>! </a:t>
            </a:r>
          </a:p>
          <a:p>
            <a:r>
              <a:rPr lang="ko-KR" altLang="en-US" b="1" dirty="0" err="1">
                <a:solidFill>
                  <a:schemeClr val="tx1"/>
                </a:solidFill>
              </a:rPr>
              <a:t>오상식일세</a:t>
            </a:r>
            <a:r>
              <a:rPr lang="en-US" altLang="ko-KR" b="1" dirty="0">
                <a:solidFill>
                  <a:schemeClr val="tx1"/>
                </a:solidFill>
              </a:rPr>
              <a:t>! </a:t>
            </a:r>
            <a:r>
              <a:rPr lang="ko-KR" altLang="en-US" b="1" dirty="0">
                <a:solidFill>
                  <a:schemeClr val="tx1"/>
                </a:solidFill>
              </a:rPr>
              <a:t>요번에 우리 회사에서 대한전선과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컨설팅을 가지면서 계약을 맺기로 </a:t>
            </a:r>
            <a:r>
              <a:rPr lang="ko-KR" altLang="en-US" b="1" dirty="0" err="1">
                <a:solidFill>
                  <a:schemeClr val="tx1"/>
                </a:solidFill>
              </a:rPr>
              <a:t>한게</a:t>
            </a:r>
            <a:r>
              <a:rPr lang="ko-KR" altLang="en-US" b="1" dirty="0">
                <a:solidFill>
                  <a:schemeClr val="tx1"/>
                </a:solidFill>
              </a:rPr>
              <a:t> 있는데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홈페이지에서는 도저히 확인이 안되네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000" b="1" dirty="0">
                <a:solidFill>
                  <a:srgbClr val="FF0000"/>
                </a:solidFill>
              </a:rPr>
              <a:t>홈페이지에서 손님을 위한 페이지 뿐만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ko-KR" altLang="en-US" sz="2000" b="1" dirty="0">
                <a:solidFill>
                  <a:srgbClr val="FF0000"/>
                </a:solidFill>
              </a:rPr>
              <a:t>아니라 나같은 타회사 사람들을 위한 계약 또는 정보문의가 있었으면 좋겠어</a:t>
            </a:r>
            <a:r>
              <a:rPr lang="en-US" altLang="ko-KR" sz="2000" b="1" dirty="0">
                <a:solidFill>
                  <a:srgbClr val="FF0000"/>
                </a:solidFill>
              </a:rPr>
              <a:t>! </a:t>
            </a:r>
          </a:p>
          <a:p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ko-KR" altLang="en-US" sz="2000" b="1" dirty="0">
                <a:solidFill>
                  <a:srgbClr val="FF0000"/>
                </a:solidFill>
              </a:rPr>
              <a:t>상식대로 부탁해</a:t>
            </a:r>
            <a:r>
              <a:rPr lang="en-US" altLang="ko-KR" sz="2000" b="1" dirty="0">
                <a:solidFill>
                  <a:srgbClr val="FF0000"/>
                </a:solidFill>
              </a:rPr>
              <a:t>!</a:t>
            </a:r>
          </a:p>
          <a:p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3AAB8530-CFAD-A83A-9D2C-85F05266C2DA}"/>
              </a:ext>
            </a:extLst>
          </p:cNvPr>
          <p:cNvSpPr/>
          <p:nvPr/>
        </p:nvSpPr>
        <p:spPr>
          <a:xfrm>
            <a:off x="5439941" y="1272238"/>
            <a:ext cx="5577805" cy="237227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8D1E08AA-DF2E-55ED-C40B-42839F4B7E50}"/>
              </a:ext>
            </a:extLst>
          </p:cNvPr>
          <p:cNvSpPr/>
          <p:nvPr/>
        </p:nvSpPr>
        <p:spPr>
          <a:xfrm>
            <a:off x="4832797" y="5744675"/>
            <a:ext cx="5577805" cy="237227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2A3787-4E7C-47B2-9584-6800E7297128}"/>
              </a:ext>
            </a:extLst>
          </p:cNvPr>
          <p:cNvSpPr/>
          <p:nvPr/>
        </p:nvSpPr>
        <p:spPr>
          <a:xfrm>
            <a:off x="0" y="4391025"/>
            <a:ext cx="5155862" cy="23722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69C4BD-DFE6-7852-1AB2-C76168742B1E}"/>
              </a:ext>
            </a:extLst>
          </p:cNvPr>
          <p:cNvSpPr/>
          <p:nvPr/>
        </p:nvSpPr>
        <p:spPr>
          <a:xfrm>
            <a:off x="0" y="4852506"/>
            <a:ext cx="5155862" cy="27488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47ACD7-ED48-E2DD-2726-BD0028630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-2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9" t="13802" r="18216" b="4205"/>
          <a:stretch/>
        </p:blipFill>
        <p:spPr>
          <a:xfrm>
            <a:off x="-686781" y="1557505"/>
            <a:ext cx="4294900" cy="5312646"/>
          </a:xfrm>
          <a:prstGeom prst="rect">
            <a:avLst/>
          </a:prstGeom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245742A5-EDDE-A741-8E78-B22B44CD990F}"/>
              </a:ext>
            </a:extLst>
          </p:cNvPr>
          <p:cNvSpPr/>
          <p:nvPr/>
        </p:nvSpPr>
        <p:spPr>
          <a:xfrm>
            <a:off x="2434182" y="1818692"/>
            <a:ext cx="2628972" cy="1639111"/>
          </a:xfrm>
          <a:prstGeom prst="wedgeEllipseCallout">
            <a:avLst>
              <a:gd name="adj1" fmla="val -47707"/>
              <a:gd name="adj2" fmla="val 47931"/>
            </a:avLst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안녕하십니까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b="1" dirty="0" err="1">
                <a:solidFill>
                  <a:schemeClr val="tx1"/>
                </a:solidFill>
              </a:rPr>
              <a:t>오과장</a:t>
            </a:r>
            <a:r>
              <a:rPr lang="en-US" altLang="ko-KR" b="1" dirty="0">
                <a:solidFill>
                  <a:schemeClr val="tx1"/>
                </a:solidFill>
              </a:rPr>
              <a:t>”</a:t>
            </a:r>
            <a:r>
              <a:rPr lang="ko-KR" altLang="en-US" b="1" dirty="0">
                <a:solidFill>
                  <a:schemeClr val="tx1"/>
                </a:solidFill>
              </a:rPr>
              <a:t> 입니다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6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EF7DC-4D2D-22A2-5B62-5E0CE6CD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37E1A5-92E9-743D-E94E-ECC32033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3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B47B114-1E4E-3E2E-651A-174B7E1B47E6}"/>
              </a:ext>
            </a:extLst>
          </p:cNvPr>
          <p:cNvSpPr/>
          <p:nvPr/>
        </p:nvSpPr>
        <p:spPr>
          <a:xfrm>
            <a:off x="2537775" y="4515277"/>
            <a:ext cx="2994205" cy="10317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5395BF-0A72-92C4-94CE-A5434BC7D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B66888F-B87E-7245-72C5-EB35BFD29C4E}"/>
              </a:ext>
            </a:extLst>
          </p:cNvPr>
          <p:cNvSpPr/>
          <p:nvPr/>
        </p:nvSpPr>
        <p:spPr>
          <a:xfrm>
            <a:off x="8391371" y="3815589"/>
            <a:ext cx="2752319" cy="2316174"/>
          </a:xfrm>
          <a:prstGeom prst="parallelogram">
            <a:avLst>
              <a:gd name="adj" fmla="val 101734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F16D950-1E50-C759-FA63-DA55BDF79F9E}"/>
              </a:ext>
            </a:extLst>
          </p:cNvPr>
          <p:cNvSpPr/>
          <p:nvPr/>
        </p:nvSpPr>
        <p:spPr>
          <a:xfrm>
            <a:off x="6475519" y="1312573"/>
            <a:ext cx="4270160" cy="427016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RENEWAL CONCEPT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분석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2D2F09C7-FFCC-431D-BD75-BFE6287E0B38}"/>
              </a:ext>
            </a:extLst>
          </p:cNvPr>
          <p:cNvSpPr/>
          <p:nvPr/>
        </p:nvSpPr>
        <p:spPr>
          <a:xfrm>
            <a:off x="5858281" y="979661"/>
            <a:ext cx="2752319" cy="2316174"/>
          </a:xfrm>
          <a:prstGeom prst="parallelogram">
            <a:avLst>
              <a:gd name="adj" fmla="val 101734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E1C242-B9C5-0C42-3EE3-D9D7DBF26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78" y="1312573"/>
            <a:ext cx="944243" cy="4469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1A4C7C-D918-7B09-A3D8-58E36AEE1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26" y="3154925"/>
            <a:ext cx="1447679" cy="24538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D00FDB-88D5-5327-AC06-9ADA5E464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18" y="1989351"/>
            <a:ext cx="820528" cy="1558175"/>
          </a:xfrm>
          <a:prstGeom prst="rect">
            <a:avLst/>
          </a:prstGeom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BBE04028-89ED-937D-0283-7FD8A21145B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892DE1-2BEF-C6DC-4CD6-C634A44BFD62}"/>
              </a:ext>
            </a:extLst>
          </p:cNvPr>
          <p:cNvGrpSpPr/>
          <p:nvPr/>
        </p:nvGrpSpPr>
        <p:grpSpPr>
          <a:xfrm>
            <a:off x="1742853" y="1660432"/>
            <a:ext cx="3789128" cy="2511556"/>
            <a:chOff x="1282067" y="2149221"/>
            <a:chExt cx="3789128" cy="2511556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35F9EAE-68A9-F207-28BA-1E20A23C44F4}"/>
                </a:ext>
              </a:extLst>
            </p:cNvPr>
            <p:cNvSpPr/>
            <p:nvPr/>
          </p:nvSpPr>
          <p:spPr>
            <a:xfrm>
              <a:off x="2166241" y="4168591"/>
              <a:ext cx="2904954" cy="410155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POINT #666666</a:t>
              </a:r>
              <a:endParaRPr lang="ko-KR" altLang="en-US" b="1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55F21A8-EE78-99AC-83C4-952D1D8E5792}"/>
                </a:ext>
              </a:extLst>
            </p:cNvPr>
            <p:cNvSpPr/>
            <p:nvPr/>
          </p:nvSpPr>
          <p:spPr>
            <a:xfrm>
              <a:off x="2109842" y="3574209"/>
              <a:ext cx="2961353" cy="43653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SUB #000000</a:t>
              </a:r>
              <a:endParaRPr lang="ko-KR" altLang="en-US" b="1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8FFD5C5-C272-9105-991A-2BE8A56F2BA9}"/>
                </a:ext>
              </a:extLst>
            </p:cNvPr>
            <p:cNvSpPr/>
            <p:nvPr/>
          </p:nvSpPr>
          <p:spPr>
            <a:xfrm>
              <a:off x="2092261" y="3048066"/>
              <a:ext cx="2961353" cy="3937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MAIN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#ffffff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6EAB48F-B071-6C84-5230-E84B2E54BB72}"/>
                </a:ext>
              </a:extLst>
            </p:cNvPr>
            <p:cNvGrpSpPr/>
            <p:nvPr/>
          </p:nvGrpSpPr>
          <p:grpSpPr>
            <a:xfrm>
              <a:off x="1282067" y="2149221"/>
              <a:ext cx="1591915" cy="2511556"/>
              <a:chOff x="1282067" y="2149221"/>
              <a:chExt cx="1591915" cy="2511556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42CFDE-71DB-0BDB-D344-0A5CBF54A5EE}"/>
                  </a:ext>
                </a:extLst>
              </p:cNvPr>
              <p:cNvSpPr/>
              <p:nvPr/>
            </p:nvSpPr>
            <p:spPr>
              <a:xfrm>
                <a:off x="1953618" y="2768438"/>
                <a:ext cx="469986" cy="189233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D6F4066-06AB-AB52-FA6A-F5AA4C466EAE}"/>
                  </a:ext>
                </a:extLst>
              </p:cNvPr>
              <p:cNvGrpSpPr/>
              <p:nvPr/>
            </p:nvGrpSpPr>
            <p:grpSpPr>
              <a:xfrm>
                <a:off x="1282067" y="2149221"/>
                <a:ext cx="1591915" cy="1126720"/>
                <a:chOff x="1282067" y="2149221"/>
                <a:chExt cx="1591915" cy="1126720"/>
              </a:xfrm>
            </p:grpSpPr>
            <p:sp>
              <p:nvSpPr>
                <p:cNvPr id="20" name="다이아몬드 19">
                  <a:extLst>
                    <a:ext uri="{FF2B5EF4-FFF2-40B4-BE49-F238E27FC236}">
                      <a16:creationId xmlns:a16="http://schemas.microsoft.com/office/drawing/2014/main" id="{A3A5BE2C-E3C2-44F9-5DF2-DB67139931A1}"/>
                    </a:ext>
                  </a:extLst>
                </p:cNvPr>
                <p:cNvSpPr/>
                <p:nvPr/>
              </p:nvSpPr>
              <p:spPr>
                <a:xfrm>
                  <a:off x="1282067" y="2149221"/>
                  <a:ext cx="1591915" cy="1126720"/>
                </a:xfrm>
                <a:prstGeom prst="diamond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/>
                    <a:t>COLOR</a:t>
                  </a:r>
                  <a:endParaRPr lang="ko-KR" altLang="en-US" sz="1400" b="1" dirty="0"/>
                </a:p>
              </p:txBody>
            </p: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148B7EFD-3D48-627A-B3C1-A00B6FDF1D16}"/>
                    </a:ext>
                  </a:extLst>
                </p:cNvPr>
                <p:cNvSpPr/>
                <p:nvPr/>
              </p:nvSpPr>
              <p:spPr>
                <a:xfrm>
                  <a:off x="1530189" y="2329067"/>
                  <a:ext cx="1095669" cy="775489"/>
                </a:xfrm>
                <a:prstGeom prst="diamond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</p:grp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363CB84-21B6-0051-1BD8-709EC744B199}"/>
              </a:ext>
            </a:extLst>
          </p:cNvPr>
          <p:cNvGrpSpPr/>
          <p:nvPr/>
        </p:nvGrpSpPr>
        <p:grpSpPr>
          <a:xfrm>
            <a:off x="1774670" y="3944113"/>
            <a:ext cx="1591915" cy="1126720"/>
            <a:chOff x="1774670" y="3944113"/>
            <a:chExt cx="1591915" cy="112672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2585A235-CEE8-3358-C7EB-ED478C3A0F4D}"/>
                </a:ext>
              </a:extLst>
            </p:cNvPr>
            <p:cNvSpPr/>
            <p:nvPr/>
          </p:nvSpPr>
          <p:spPr>
            <a:xfrm>
              <a:off x="1774670" y="3944113"/>
              <a:ext cx="1591915" cy="1126720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FONT</a:t>
              </a:r>
              <a:endParaRPr lang="ko-KR" altLang="en-US" sz="1400" b="1" dirty="0"/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32918FBB-DE53-1E46-EA37-A58DEA48446B}"/>
                </a:ext>
              </a:extLst>
            </p:cNvPr>
            <p:cNvSpPr/>
            <p:nvPr/>
          </p:nvSpPr>
          <p:spPr>
            <a:xfrm>
              <a:off x="2022792" y="4127533"/>
              <a:ext cx="1095669" cy="775489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36" name="Rectangle 1">
            <a:extLst>
              <a:ext uri="{FF2B5EF4-FFF2-40B4-BE49-F238E27FC236}">
                <a16:creationId xmlns:a16="http://schemas.microsoft.com/office/drawing/2014/main" id="{EFF03816-1C37-E29E-C3BE-3F969EAC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1683" y="4571062"/>
            <a:ext cx="2440829" cy="8715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Montserrat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SpoqaHanSansNeo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6B0292F-B32D-0F7D-72C1-3181857C22C1}"/>
              </a:ext>
            </a:extLst>
          </p:cNvPr>
          <p:cNvSpPr/>
          <p:nvPr/>
        </p:nvSpPr>
        <p:spPr>
          <a:xfrm>
            <a:off x="1746084" y="5499806"/>
            <a:ext cx="4912747" cy="92922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8A5B86-F0B1-1529-3A8D-0CF15F3AEE86}"/>
              </a:ext>
            </a:extLst>
          </p:cNvPr>
          <p:cNvSpPr txBox="1"/>
          <p:nvPr/>
        </p:nvSpPr>
        <p:spPr>
          <a:xfrm>
            <a:off x="2147082" y="5538452"/>
            <a:ext cx="2011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MAIN TITLE 60~74px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17B2E3-29C5-00C1-C9F6-68B73D00F110}"/>
              </a:ext>
            </a:extLst>
          </p:cNvPr>
          <p:cNvSpPr txBox="1"/>
          <p:nvPr/>
        </p:nvSpPr>
        <p:spPr>
          <a:xfrm>
            <a:off x="1746084" y="5805956"/>
            <a:ext cx="273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MAIN DESCRIPTION 22~24px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AA1B12-1538-4441-679E-85EA5C5BFE21}"/>
              </a:ext>
            </a:extLst>
          </p:cNvPr>
          <p:cNvSpPr txBox="1"/>
          <p:nvPr/>
        </p:nvSpPr>
        <p:spPr>
          <a:xfrm>
            <a:off x="4405594" y="5565671"/>
            <a:ext cx="1859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TITLE 26~32px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BEC9F-98F9-6554-FA59-3F6C2C3BE0DA}"/>
              </a:ext>
            </a:extLst>
          </p:cNvPr>
          <p:cNvSpPr txBox="1"/>
          <p:nvPr/>
        </p:nvSpPr>
        <p:spPr>
          <a:xfrm>
            <a:off x="4416294" y="5814818"/>
            <a:ext cx="2242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DESCRIPTION 20px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6418AA-6D8F-0D55-18AC-E81C4CB648D9}"/>
              </a:ext>
            </a:extLst>
          </p:cNvPr>
          <p:cNvSpPr txBox="1"/>
          <p:nvPr/>
        </p:nvSpPr>
        <p:spPr>
          <a:xfrm>
            <a:off x="2147206" y="6061928"/>
            <a:ext cx="168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FOOTER 16~18px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240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C82990B-C4A4-EC46-5696-BF7EA4B96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FC0BCF-A5BE-8B5C-58E1-6865B6C15F39}"/>
              </a:ext>
            </a:extLst>
          </p:cNvPr>
          <p:cNvSpPr/>
          <p:nvPr/>
        </p:nvSpPr>
        <p:spPr>
          <a:xfrm>
            <a:off x="3295101" y="1500485"/>
            <a:ext cx="7478613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256A75-38C6-41C7-699D-52A90C534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A2197B-2050-B033-9504-697F30F6532E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101886-0258-E066-A422-3C2FB9E007E8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B145DD-EC18-ED07-F88F-05408B7D5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45" y="1757674"/>
            <a:ext cx="6892523" cy="29575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E6C1F-46DE-CD1A-D6BB-F8D52A268623}"/>
              </a:ext>
            </a:extLst>
          </p:cNvPr>
          <p:cNvSpPr/>
          <p:nvPr/>
        </p:nvSpPr>
        <p:spPr>
          <a:xfrm>
            <a:off x="3458445" y="1629951"/>
            <a:ext cx="7151924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FC0690-CCDB-BDA9-3E26-DD69C29726B5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MAIN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BIG VISUAL</a:t>
            </a:r>
            <a:r>
              <a:rPr lang="ko-KR" altLang="en-US" b="1" dirty="0">
                <a:solidFill>
                  <a:schemeClr val="tx1"/>
                </a:solidFill>
              </a:rPr>
              <a:t>의 생동감 있는 동영상은 회사의 전반적인 내용을 간략히 소개 할 수 있어 매우 효과적입니다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A9C80474-FE20-8022-405A-B61B53F67447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FFC953B-4EC5-58DE-9D89-D66F031613BA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136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B6B264-8085-720A-053A-92F241597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211AA70-CDEA-054C-BEA4-61C5836E3BF6}"/>
              </a:ext>
            </a:extLst>
          </p:cNvPr>
          <p:cNvSpPr/>
          <p:nvPr/>
        </p:nvSpPr>
        <p:spPr>
          <a:xfrm>
            <a:off x="4216893" y="1500485"/>
            <a:ext cx="6556821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CB3A62-E7B8-1D58-0540-9EC0993C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C3A5CD-D1A5-96D3-F59B-F4C742C84167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B66FFA-A337-12BA-466F-B49E24F0D0F0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DC0A5C-E64F-F088-4F70-9137BD6EB1E4}"/>
              </a:ext>
            </a:extLst>
          </p:cNvPr>
          <p:cNvSpPr/>
          <p:nvPr/>
        </p:nvSpPr>
        <p:spPr>
          <a:xfrm>
            <a:off x="4339969" y="1629951"/>
            <a:ext cx="6270399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9A4547-B0E3-EA75-E459-E0E39732A7C3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Main Section </a:t>
            </a:r>
            <a:r>
              <a:rPr lang="ko-KR" altLang="en-US" b="1" dirty="0">
                <a:solidFill>
                  <a:schemeClr val="tx1"/>
                </a:solidFill>
              </a:rPr>
              <a:t>중 회사에 관련된 전세계적 지점에 대한 소개는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회사의 시장범위와 활동범위를 알려주는 큰 역학을 합니다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775B261-AC8F-6CE4-E9D4-6F88E49A34E8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07049BD3-D3DC-6827-A2A7-E11A4D9F384C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D46545-1493-C39F-E30F-EC25D7AB7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59" y="1761623"/>
            <a:ext cx="5956152" cy="2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16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3C0846-F0A8-D445-59E8-8549065BF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A67682-8A2F-471E-4EB9-00A999643302}"/>
              </a:ext>
            </a:extLst>
          </p:cNvPr>
          <p:cNvSpPr/>
          <p:nvPr/>
        </p:nvSpPr>
        <p:spPr>
          <a:xfrm>
            <a:off x="4216893" y="1500485"/>
            <a:ext cx="6556821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73FFAE-EF28-5710-A477-DEC95D278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58EC10-AE79-DC70-AE7E-4159F39990F2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BE0EF9-2956-725A-1045-9A3B24E941CA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C44F8D-B83C-F31D-0834-F267680CB567}"/>
              </a:ext>
            </a:extLst>
          </p:cNvPr>
          <p:cNvSpPr/>
          <p:nvPr/>
        </p:nvSpPr>
        <p:spPr>
          <a:xfrm>
            <a:off x="4339969" y="1629951"/>
            <a:ext cx="6270399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2C1CF10-A780-5839-9A21-48D7C879C3FC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News section</a:t>
            </a:r>
            <a:r>
              <a:rPr lang="ko-KR" altLang="en-US" b="1" dirty="0">
                <a:solidFill>
                  <a:schemeClr val="tx1"/>
                </a:solidFill>
              </a:rPr>
              <a:t>에서 각 항목 별 리스트를 마우스 </a:t>
            </a:r>
            <a:r>
              <a:rPr lang="ko-KR" altLang="en-US" b="1" dirty="0" err="1">
                <a:solidFill>
                  <a:schemeClr val="tx1"/>
                </a:solidFill>
              </a:rPr>
              <a:t>오버시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내용과 관련된 그림이 보여 정보제공에 용이합니다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C2007E77-DEC6-FBE6-CF9A-728CEDC55337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7EEAF41-98B0-BFA7-F953-86B0EC45B832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6C2C98-1B56-3856-6F85-1F0C8C1D8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43" y="1905848"/>
            <a:ext cx="5486399" cy="270277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6B5FAC-6AEF-9097-058C-DCFC5389F884}"/>
              </a:ext>
            </a:extLst>
          </p:cNvPr>
          <p:cNvSpPr/>
          <p:nvPr/>
        </p:nvSpPr>
        <p:spPr>
          <a:xfrm>
            <a:off x="8814291" y="2508218"/>
            <a:ext cx="882066" cy="6256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2060"/>
                </a:solidFill>
              </a:ln>
              <a:noFill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E888CC-BF42-2E71-12EA-A0D8853723EA}"/>
              </a:ext>
            </a:extLst>
          </p:cNvPr>
          <p:cNvSpPr/>
          <p:nvPr/>
        </p:nvSpPr>
        <p:spPr>
          <a:xfrm>
            <a:off x="8025413" y="1982801"/>
            <a:ext cx="788877" cy="52541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Hover</a:t>
            </a:r>
          </a:p>
          <a:p>
            <a:pPr algn="ctr"/>
            <a:r>
              <a:rPr lang="en-US" altLang="ko-KR" sz="1400" b="1" dirty="0"/>
              <a:t>Effect</a:t>
            </a:r>
          </a:p>
        </p:txBody>
      </p:sp>
    </p:spTree>
    <p:extLst>
      <p:ext uri="{BB962C8B-B14F-4D97-AF65-F5344CB8AC3E}">
        <p14:creationId xmlns:p14="http://schemas.microsoft.com/office/powerpoint/2010/main" val="800091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89584A16-EDDD-B1D9-ADE6-6E27524A87B0}"/>
              </a:ext>
            </a:extLst>
          </p:cNvPr>
          <p:cNvSpPr/>
          <p:nvPr/>
        </p:nvSpPr>
        <p:spPr>
          <a:xfrm>
            <a:off x="5930256" y="-8878"/>
            <a:ext cx="3813259" cy="4966224"/>
          </a:xfrm>
          <a:prstGeom prst="parallelogram">
            <a:avLst>
              <a:gd name="adj" fmla="val 929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5F1220EF-F755-96E6-DA08-129B0AB586D2}"/>
              </a:ext>
            </a:extLst>
          </p:cNvPr>
          <p:cNvSpPr/>
          <p:nvPr/>
        </p:nvSpPr>
        <p:spPr>
          <a:xfrm>
            <a:off x="6602069" y="-14804"/>
            <a:ext cx="3813259" cy="4966224"/>
          </a:xfrm>
          <a:prstGeom prst="parallelogram">
            <a:avLst>
              <a:gd name="adj" fmla="val 929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단점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AE3135-B5CA-E7D2-1915-DD0F3E275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18" y="519043"/>
            <a:ext cx="4854690" cy="20383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243FE1-A9FD-ED49-0D3F-CA90D98F7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70" y="2851951"/>
            <a:ext cx="4215193" cy="211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D7FD8047-7CFC-528D-29EF-59E4B18CB595}"/>
              </a:ext>
            </a:extLst>
          </p:cNvPr>
          <p:cNvSpPr/>
          <p:nvPr/>
        </p:nvSpPr>
        <p:spPr>
          <a:xfrm>
            <a:off x="4537335" y="2557349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0FEF829-D808-7A60-1557-5B125F651AC8}"/>
              </a:ext>
            </a:extLst>
          </p:cNvPr>
          <p:cNvSpPr/>
          <p:nvPr/>
        </p:nvSpPr>
        <p:spPr>
          <a:xfrm>
            <a:off x="8808186" y="4560074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A1BD50AF-8F6B-0CBE-9D5E-7223E63EC9EC}"/>
              </a:ext>
            </a:extLst>
          </p:cNvPr>
          <p:cNvSpPr/>
          <p:nvPr/>
        </p:nvSpPr>
        <p:spPr>
          <a:xfrm>
            <a:off x="6416387" y="294058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0AD86FF4-559C-D4D4-D571-51004EDEB9BB}"/>
              </a:ext>
            </a:extLst>
          </p:cNvPr>
          <p:cNvSpPr/>
          <p:nvPr/>
        </p:nvSpPr>
        <p:spPr>
          <a:xfrm>
            <a:off x="11225529" y="2227096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2C452D-E2CD-CD7D-0715-5925FD3A4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6121" y="2644904"/>
            <a:ext cx="1447679" cy="24538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1A6C31E-92C1-0250-C275-EC41CD45D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49973" y="1143898"/>
            <a:ext cx="799381" cy="1518017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C544EFBF-14F2-FB4F-98BE-F59B59B19736}"/>
              </a:ext>
            </a:extLst>
          </p:cNvPr>
          <p:cNvSpPr/>
          <p:nvPr/>
        </p:nvSpPr>
        <p:spPr>
          <a:xfrm rot="2748315">
            <a:off x="9602469" y="1654233"/>
            <a:ext cx="125935" cy="135828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A50EED-78F2-8DEF-F19A-A4A585EB58CF}"/>
              </a:ext>
            </a:extLst>
          </p:cNvPr>
          <p:cNvSpPr/>
          <p:nvPr/>
        </p:nvSpPr>
        <p:spPr>
          <a:xfrm>
            <a:off x="10157578" y="1562470"/>
            <a:ext cx="820929" cy="340436"/>
          </a:xfrm>
          <a:prstGeom prst="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0473C4-D0C9-D424-D677-62FFD3D860B9}"/>
              </a:ext>
            </a:extLst>
          </p:cNvPr>
          <p:cNvSpPr txBox="1"/>
          <p:nvPr/>
        </p:nvSpPr>
        <p:spPr>
          <a:xfrm>
            <a:off x="9821038" y="2098976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Page</a:t>
            </a:r>
            <a:r>
              <a:rPr lang="ko-KR" altLang="en-US" b="1" dirty="0"/>
              <a:t> 이동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955AC3F-61FC-3338-D35B-63EBD4E5E4ED}"/>
              </a:ext>
            </a:extLst>
          </p:cNvPr>
          <p:cNvSpPr/>
          <p:nvPr/>
        </p:nvSpPr>
        <p:spPr>
          <a:xfrm>
            <a:off x="2095902" y="2755034"/>
            <a:ext cx="2297828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54F4F-AF1D-D242-4CC7-F8F8FC61A20F}"/>
              </a:ext>
            </a:extLst>
          </p:cNvPr>
          <p:cNvSpPr txBox="1"/>
          <p:nvPr/>
        </p:nvSpPr>
        <p:spPr>
          <a:xfrm>
            <a:off x="2228906" y="3024641"/>
            <a:ext cx="2105063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채용정보를 알아보기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위해서 사이트를 </a:t>
            </a:r>
            <a:r>
              <a:rPr lang="ko-KR" altLang="en-US" sz="1400" b="1" dirty="0" err="1"/>
              <a:t>한번더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이동해서 확인 </a:t>
            </a:r>
            <a:r>
              <a:rPr lang="ko-KR" altLang="en-US" sz="1400" b="1" dirty="0" err="1"/>
              <a:t>해야하는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번거로움이 있습니다</a:t>
            </a:r>
            <a:r>
              <a:rPr lang="en-US" altLang="ko-KR" sz="1400" b="1" dirty="0"/>
              <a:t>!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EBF98358-43F8-E4D3-72A2-03BCF3C8DFBE}"/>
              </a:ext>
            </a:extLst>
          </p:cNvPr>
          <p:cNvSpPr/>
          <p:nvPr/>
        </p:nvSpPr>
        <p:spPr>
          <a:xfrm flipH="1">
            <a:off x="1793290" y="2709746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526321DA-2F9F-1C10-51D9-BD45A1C380E4}"/>
              </a:ext>
            </a:extLst>
          </p:cNvPr>
          <p:cNvSpPr/>
          <p:nvPr/>
        </p:nvSpPr>
        <p:spPr>
          <a:xfrm>
            <a:off x="1793290" y="4508953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4B89360-8675-3EA8-CC7C-6D7845A83279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FFB2BE-0915-96F5-EB4D-91C0E8EA0920}"/>
              </a:ext>
            </a:extLst>
          </p:cNvPr>
          <p:cNvSpPr txBox="1"/>
          <p:nvPr/>
        </p:nvSpPr>
        <p:spPr>
          <a:xfrm>
            <a:off x="3013624" y="5555579"/>
            <a:ext cx="506508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채용지원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관련된 페이지를 자사 홈페이지에 넣어서 회사에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지원하려는 구직자들의 편의성 생각하겠습니다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410E24F6-0849-5378-172A-2FB47F5C1C2A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3412A8F2-4A38-1C8C-9476-07C7049FC00D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1C6772D-08DE-FA4B-18F0-077DDD783074}"/>
              </a:ext>
            </a:extLst>
          </p:cNvPr>
          <p:cNvSpPr/>
          <p:nvPr/>
        </p:nvSpPr>
        <p:spPr>
          <a:xfrm>
            <a:off x="1316340" y="3224911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DFDED-E62E-62EA-1C04-342729D54142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042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8CCCBA0-7003-0363-1EFC-F42C1211F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B78DE2-7549-793A-9F70-D1833859429C}"/>
              </a:ext>
            </a:extLst>
          </p:cNvPr>
          <p:cNvSpPr/>
          <p:nvPr/>
        </p:nvSpPr>
        <p:spPr>
          <a:xfrm>
            <a:off x="5477522" y="1500485"/>
            <a:ext cx="5305069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76C49A-1425-DD1B-FCF4-DDB914AEE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66F551-41DD-7A9B-645B-77317A139CCC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122AB6-9462-046B-D00D-6CC27A4CF1DA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C63B53-A926-C7A6-D2C6-888A017AE86D}"/>
              </a:ext>
            </a:extLst>
          </p:cNvPr>
          <p:cNvSpPr/>
          <p:nvPr/>
        </p:nvSpPr>
        <p:spPr>
          <a:xfrm>
            <a:off x="5599186" y="1629951"/>
            <a:ext cx="5073328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단점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CADE4F-FB90-1129-A848-78756AA5E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839" y="1708597"/>
            <a:ext cx="4806434" cy="305005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B74EA9E-92FE-DF25-05A3-B304BB54FE82}"/>
              </a:ext>
            </a:extLst>
          </p:cNvPr>
          <p:cNvSpPr/>
          <p:nvPr/>
        </p:nvSpPr>
        <p:spPr>
          <a:xfrm>
            <a:off x="2095902" y="2755034"/>
            <a:ext cx="2297828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화면을 축소 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가로 스크롤이 생겨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사용자의 시각을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불편하게 하는 요소가 있습니다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A18FC66-3DAE-B958-FB55-F292863851A8}"/>
              </a:ext>
            </a:extLst>
          </p:cNvPr>
          <p:cNvSpPr/>
          <p:nvPr/>
        </p:nvSpPr>
        <p:spPr>
          <a:xfrm flipH="1">
            <a:off x="1793290" y="2709746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4EEA8D13-35CC-E7DE-670A-AB0BFCD138F2}"/>
              </a:ext>
            </a:extLst>
          </p:cNvPr>
          <p:cNvSpPr/>
          <p:nvPr/>
        </p:nvSpPr>
        <p:spPr>
          <a:xfrm>
            <a:off x="1793290" y="4508953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285CE96-A85D-FB59-E8F8-9A590D074476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27BC3-5304-894B-72BD-EA4C62D62004}"/>
              </a:ext>
            </a:extLst>
          </p:cNvPr>
          <p:cNvSpPr txBox="1"/>
          <p:nvPr/>
        </p:nvSpPr>
        <p:spPr>
          <a:xfrm>
            <a:off x="3013624" y="5555579"/>
            <a:ext cx="506508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Section</a:t>
            </a:r>
            <a:r>
              <a:rPr lang="ko-KR" altLang="en-US" sz="1400" b="1" dirty="0">
                <a:solidFill>
                  <a:srgbClr val="FF0000"/>
                </a:solidFill>
              </a:rPr>
              <a:t>에 </a:t>
            </a:r>
            <a:r>
              <a:rPr lang="en-US" altLang="ko-KR" sz="1400" b="1" dirty="0">
                <a:solidFill>
                  <a:srgbClr val="FF0000"/>
                </a:solidFill>
              </a:rPr>
              <a:t>percentage </a:t>
            </a:r>
            <a:r>
              <a:rPr lang="ko-KR" altLang="en-US" sz="1400" b="1" dirty="0">
                <a:solidFill>
                  <a:srgbClr val="FF0000"/>
                </a:solidFill>
              </a:rPr>
              <a:t>비율을 설정하여 화면 축소 시 같이 크기가 줄어 들게끔 하도록 하겠습니다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EA3EA9DE-F672-3C81-8551-0482BDE1A533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40267955-0430-49DE-151B-02006514D044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0C47F53-642D-E1B9-C204-76892ED0FA89}"/>
              </a:ext>
            </a:extLst>
          </p:cNvPr>
          <p:cNvSpPr/>
          <p:nvPr/>
        </p:nvSpPr>
        <p:spPr>
          <a:xfrm>
            <a:off x="1316340" y="3224911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7DAC39-FA17-6525-75C2-F2C95D9F0BC5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41F3A8-F38D-54BA-68C8-8D0CCE1792AD}"/>
              </a:ext>
            </a:extLst>
          </p:cNvPr>
          <p:cNvSpPr/>
          <p:nvPr/>
        </p:nvSpPr>
        <p:spPr>
          <a:xfrm>
            <a:off x="5666007" y="4681837"/>
            <a:ext cx="4928098" cy="9662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3FD8657-9423-9999-DAD1-8419EB410033}"/>
              </a:ext>
            </a:extLst>
          </p:cNvPr>
          <p:cNvSpPr/>
          <p:nvPr/>
        </p:nvSpPr>
        <p:spPr>
          <a:xfrm rot="14945121">
            <a:off x="4959620" y="4079465"/>
            <a:ext cx="1074198" cy="188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5A8D18-272F-ADC7-52C7-1F7F5A0426EF}"/>
              </a:ext>
            </a:extLst>
          </p:cNvPr>
          <p:cNvSpPr txBox="1"/>
          <p:nvPr/>
        </p:nvSpPr>
        <p:spPr>
          <a:xfrm>
            <a:off x="4661373" y="3181915"/>
            <a:ext cx="838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SCROLL</a:t>
            </a:r>
          </a:p>
          <a:p>
            <a:pPr algn="ctr"/>
            <a:r>
              <a:rPr lang="ko-KR" altLang="en-US" sz="1400" b="1" dirty="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26310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F81CE0A-C1D2-A84D-BB4C-D6CE8BF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6" t="-972" r="28637" b="-187"/>
          <a:stretch/>
        </p:blipFill>
        <p:spPr>
          <a:xfrm>
            <a:off x="119062" y="-79389"/>
            <a:ext cx="2366962" cy="69373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4AE252-2E36-9CBA-0DF5-7D81A5B78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570" y="504719"/>
            <a:ext cx="1315726" cy="3496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B3955A-68FB-2FE5-62F8-285BBDFBC1A6}"/>
              </a:ext>
            </a:extLst>
          </p:cNvPr>
          <p:cNvSpPr/>
          <p:nvPr/>
        </p:nvSpPr>
        <p:spPr>
          <a:xfrm>
            <a:off x="0" y="-21096"/>
            <a:ext cx="238125" cy="20097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76D133-F583-7488-F610-7F68CC133372}"/>
              </a:ext>
            </a:extLst>
          </p:cNvPr>
          <p:cNvSpPr/>
          <p:nvPr/>
        </p:nvSpPr>
        <p:spPr>
          <a:xfrm>
            <a:off x="2352672" y="4848225"/>
            <a:ext cx="238125" cy="20097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D109D0-F21B-D1BA-48E6-EC878E031F25}"/>
              </a:ext>
            </a:extLst>
          </p:cNvPr>
          <p:cNvSpPr/>
          <p:nvPr/>
        </p:nvSpPr>
        <p:spPr>
          <a:xfrm>
            <a:off x="10891891" y="1218089"/>
            <a:ext cx="45719" cy="51467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AA72A9-EB14-F669-3235-C4E0D1B4D5E3}"/>
              </a:ext>
            </a:extLst>
          </p:cNvPr>
          <p:cNvSpPr txBox="1"/>
          <p:nvPr/>
        </p:nvSpPr>
        <p:spPr>
          <a:xfrm>
            <a:off x="3032889" y="173559"/>
            <a:ext cx="28382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j-lt"/>
                <a:ea typeface="나눔스퀘어 ExtraBold" panose="020B0600000101010101" pitchFamily="50" charset="-127"/>
              </a:rPr>
              <a:t>CONTENT</a:t>
            </a:r>
            <a:endParaRPr lang="ko-KR" altLang="en-US" sz="4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3D9E29F9-16A9-E009-FFD0-2015DF6B7875}"/>
              </a:ext>
            </a:extLst>
          </p:cNvPr>
          <p:cNvSpPr/>
          <p:nvPr/>
        </p:nvSpPr>
        <p:spPr>
          <a:xfrm>
            <a:off x="3186493" y="1264617"/>
            <a:ext cx="895352" cy="847727"/>
          </a:xfrm>
          <a:prstGeom prst="diamond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  <a:ea typeface="나눔스퀘어 ExtraBold" panose="020B0600000101010101" pitchFamily="50" charset="-127"/>
              </a:rPr>
              <a:t>01</a:t>
            </a:r>
            <a:endParaRPr lang="ko-KR" altLang="en-US" sz="16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3E1B0D6-DEF7-BA0C-A624-18F1220E9C5E}"/>
              </a:ext>
            </a:extLst>
          </p:cNvPr>
          <p:cNvSpPr/>
          <p:nvPr/>
        </p:nvSpPr>
        <p:spPr>
          <a:xfrm>
            <a:off x="3177685" y="2482419"/>
            <a:ext cx="895352" cy="847727"/>
          </a:xfrm>
          <a:prstGeom prst="diamond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  <a:ea typeface="나눔스퀘어 ExtraBold" panose="020B0600000101010101" pitchFamily="50" charset="-127"/>
              </a:rPr>
              <a:t>02</a:t>
            </a:r>
            <a:endParaRPr lang="ko-KR" altLang="en-US" sz="16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EF15ADC-2893-5E79-5647-27E376C02D12}"/>
              </a:ext>
            </a:extLst>
          </p:cNvPr>
          <p:cNvSpPr/>
          <p:nvPr/>
        </p:nvSpPr>
        <p:spPr>
          <a:xfrm>
            <a:off x="3186493" y="3809787"/>
            <a:ext cx="895352" cy="847727"/>
          </a:xfrm>
          <a:prstGeom prst="diamond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  <a:ea typeface="나눔스퀘어 ExtraBold" panose="020B0600000101010101" pitchFamily="50" charset="-127"/>
              </a:rPr>
              <a:t>03</a:t>
            </a:r>
            <a:endParaRPr lang="ko-KR" altLang="en-US" sz="16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354D37B0-91A4-61F0-576C-2E073B6F68E0}"/>
              </a:ext>
            </a:extLst>
          </p:cNvPr>
          <p:cNvSpPr/>
          <p:nvPr/>
        </p:nvSpPr>
        <p:spPr>
          <a:xfrm>
            <a:off x="3188187" y="5036823"/>
            <a:ext cx="895352" cy="847727"/>
          </a:xfrm>
          <a:prstGeom prst="diamond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  <a:ea typeface="나눔스퀘어 ExtraBold" panose="020B0600000101010101" pitchFamily="50" charset="-127"/>
              </a:rPr>
              <a:t>04</a:t>
            </a:r>
            <a:endParaRPr lang="ko-KR" altLang="en-US" sz="16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444506-6FF0-C4CC-0CF7-07D2B2F98A77}"/>
              </a:ext>
            </a:extLst>
          </p:cNvPr>
          <p:cNvSpPr txBox="1"/>
          <p:nvPr/>
        </p:nvSpPr>
        <p:spPr>
          <a:xfrm>
            <a:off x="4261913" y="1190162"/>
            <a:ext cx="159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 ExtraBold" panose="020B0600000101010101" pitchFamily="50" charset="-127"/>
              </a:rPr>
              <a:t>Introduce</a:t>
            </a:r>
            <a:endParaRPr lang="ko-KR" altLang="en-US" sz="2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57015-8E5A-6C6D-20D5-114AF57C9EFA}"/>
              </a:ext>
            </a:extLst>
          </p:cNvPr>
          <p:cNvSpPr txBox="1"/>
          <p:nvPr/>
        </p:nvSpPr>
        <p:spPr>
          <a:xfrm>
            <a:off x="4253439" y="244841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 ExtraBold" panose="020B0600000101010101" pitchFamily="50" charset="-127"/>
              </a:rPr>
              <a:t>Target Analysis</a:t>
            </a:r>
            <a:endParaRPr lang="ko-KR" altLang="en-US" sz="2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E6299-9223-4BFD-0FA7-F7F791837325}"/>
              </a:ext>
            </a:extLst>
          </p:cNvPr>
          <p:cNvSpPr txBox="1"/>
          <p:nvPr/>
        </p:nvSpPr>
        <p:spPr>
          <a:xfrm>
            <a:off x="4253439" y="3721540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 ExtraBold" panose="020B0600000101010101" pitchFamily="50" charset="-127"/>
              </a:rPr>
              <a:t>Bench Marking</a:t>
            </a:r>
            <a:endParaRPr lang="ko-KR" altLang="en-US" sz="2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961F50-DDA9-B69E-2AE0-E2482F0FC05A}"/>
              </a:ext>
            </a:extLst>
          </p:cNvPr>
          <p:cNvSpPr txBox="1"/>
          <p:nvPr/>
        </p:nvSpPr>
        <p:spPr>
          <a:xfrm>
            <a:off x="4340472" y="5023055"/>
            <a:ext cx="2718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 ExtraBold" panose="020B0600000101010101" pitchFamily="50" charset="-127"/>
              </a:rPr>
              <a:t>Renewal Concept</a:t>
            </a:r>
            <a:endParaRPr lang="ko-KR" altLang="en-US" sz="2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6BC120-5CE0-7799-4392-E9BBDFC4B285}"/>
              </a:ext>
            </a:extLst>
          </p:cNvPr>
          <p:cNvSpPr txBox="1"/>
          <p:nvPr/>
        </p:nvSpPr>
        <p:spPr>
          <a:xfrm>
            <a:off x="4414838" y="1744651"/>
            <a:ext cx="174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대한전선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3A5BEC-6DA2-E8E8-49CB-A22D6788E0EF}"/>
              </a:ext>
            </a:extLst>
          </p:cNvPr>
          <p:cNvSpPr txBox="1"/>
          <p:nvPr/>
        </p:nvSpPr>
        <p:spPr>
          <a:xfrm>
            <a:off x="6004904" y="175413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요구사항 및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42585E-62DB-C5CC-99DA-33939F6E3846}"/>
              </a:ext>
            </a:extLst>
          </p:cNvPr>
          <p:cNvSpPr txBox="1"/>
          <p:nvPr/>
        </p:nvSpPr>
        <p:spPr>
          <a:xfrm>
            <a:off x="7856579" y="175413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방문자 분석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E368-A281-39F0-A22D-8757299F626C}"/>
              </a:ext>
            </a:extLst>
          </p:cNvPr>
          <p:cNvSpPr txBox="1"/>
          <p:nvPr/>
        </p:nvSpPr>
        <p:spPr>
          <a:xfrm>
            <a:off x="4539768" y="29272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타겟설정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40DB92-A9F0-9447-68B1-B70598D22666}"/>
              </a:ext>
            </a:extLst>
          </p:cNvPr>
          <p:cNvSpPr txBox="1"/>
          <p:nvPr/>
        </p:nvSpPr>
        <p:spPr>
          <a:xfrm>
            <a:off x="5698985" y="2927248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Main </a:t>
            </a:r>
            <a:r>
              <a:rPr lang="ko-KR" altLang="en-US" sz="1600" b="1" dirty="0">
                <a:latin typeface="+mn-ea"/>
              </a:rPr>
              <a:t>페르소나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8942A7-65B9-2F7D-42B3-7730D3C4FD67}"/>
              </a:ext>
            </a:extLst>
          </p:cNvPr>
          <p:cNvSpPr txBox="1"/>
          <p:nvPr/>
        </p:nvSpPr>
        <p:spPr>
          <a:xfrm>
            <a:off x="7371127" y="2927248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Sub</a:t>
            </a:r>
            <a:r>
              <a:rPr lang="ko-KR" altLang="en-US" sz="1600" b="1" dirty="0">
                <a:latin typeface="+mn-ea"/>
              </a:rPr>
              <a:t> 페르소나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70BFA-99D5-37F5-9CE2-1C451177418F}"/>
              </a:ext>
            </a:extLst>
          </p:cNvPr>
          <p:cNvSpPr txBox="1"/>
          <p:nvPr/>
        </p:nvSpPr>
        <p:spPr>
          <a:xfrm>
            <a:off x="4588690" y="4101185"/>
            <a:ext cx="2350014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자사 웹사이트 분석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07184-906D-2479-1F5B-4CEC212ABC5A}"/>
              </a:ext>
            </a:extLst>
          </p:cNvPr>
          <p:cNvSpPr txBox="1"/>
          <p:nvPr/>
        </p:nvSpPr>
        <p:spPr>
          <a:xfrm>
            <a:off x="6895040" y="4101185"/>
            <a:ext cx="2646983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자사 웹사이트 장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단점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B0CB5-4F5B-CA92-1E52-78F95CA7BFE3}"/>
              </a:ext>
            </a:extLst>
          </p:cNvPr>
          <p:cNvSpPr txBox="1"/>
          <p:nvPr/>
        </p:nvSpPr>
        <p:spPr>
          <a:xfrm>
            <a:off x="7083217" y="4451728"/>
            <a:ext cx="2369929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타사 웹사이트 분석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F0EE2-EE5C-56AB-CBB1-76AEFE30126F}"/>
              </a:ext>
            </a:extLst>
          </p:cNvPr>
          <p:cNvSpPr txBox="1"/>
          <p:nvPr/>
        </p:nvSpPr>
        <p:spPr>
          <a:xfrm>
            <a:off x="4575743" y="4445306"/>
            <a:ext cx="2646155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타사 웹사이트 장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단점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2221E-EBD6-6382-601C-D62C5FB83644}"/>
              </a:ext>
            </a:extLst>
          </p:cNvPr>
          <p:cNvSpPr txBox="1"/>
          <p:nvPr/>
        </p:nvSpPr>
        <p:spPr>
          <a:xfrm>
            <a:off x="9225852" y="4445299"/>
            <a:ext cx="146989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en-US" altLang="ko-KR" sz="1600" b="1" dirty="0">
                <a:latin typeface="+mn-ea"/>
              </a:rPr>
              <a:t>SWOT </a:t>
            </a:r>
            <a:r>
              <a:rPr lang="ko-KR" altLang="en-US" sz="1600" b="1" dirty="0">
                <a:latin typeface="+mn-ea"/>
              </a:rPr>
              <a:t>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F2784-9CFD-4E9B-DD51-FDE7302C0B75}"/>
              </a:ext>
            </a:extLst>
          </p:cNvPr>
          <p:cNvSpPr txBox="1"/>
          <p:nvPr/>
        </p:nvSpPr>
        <p:spPr>
          <a:xfrm>
            <a:off x="4719634" y="5414301"/>
            <a:ext cx="200370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구체적 구현방안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EC34B0-CCBD-C4EA-C88D-C22ACFD587F2}"/>
              </a:ext>
            </a:extLst>
          </p:cNvPr>
          <p:cNvSpPr txBox="1"/>
          <p:nvPr/>
        </p:nvSpPr>
        <p:spPr>
          <a:xfrm>
            <a:off x="6436265" y="5427144"/>
            <a:ext cx="138355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 err="1">
                <a:latin typeface="+mn-ea"/>
              </a:rPr>
              <a:t>사이트맵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FEB0D-01BF-4FC2-34CC-BC57B0528CD9}"/>
              </a:ext>
            </a:extLst>
          </p:cNvPr>
          <p:cNvSpPr txBox="1"/>
          <p:nvPr/>
        </p:nvSpPr>
        <p:spPr>
          <a:xfrm>
            <a:off x="7593801" y="5501889"/>
            <a:ext cx="2144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</a:rPr>
              <a:t>아이디어 스케치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0FF92F-9FC2-CF46-9133-0C0D3D5B01D6}"/>
              </a:ext>
            </a:extLst>
          </p:cNvPr>
          <p:cNvSpPr txBox="1"/>
          <p:nvPr/>
        </p:nvSpPr>
        <p:spPr>
          <a:xfrm>
            <a:off x="4755172" y="5812268"/>
            <a:ext cx="176158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와이어 프레임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F514A0-649B-51F2-7B28-568F442DDB70}"/>
              </a:ext>
            </a:extLst>
          </p:cNvPr>
          <p:cNvSpPr txBox="1"/>
          <p:nvPr/>
        </p:nvSpPr>
        <p:spPr>
          <a:xfrm>
            <a:off x="6412667" y="5803989"/>
            <a:ext cx="152306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스토리 보드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81ABD85-1A5F-920A-46CF-75F0E9F2F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6" y="6234743"/>
            <a:ext cx="623257" cy="6232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9AF84-AA3A-BB3D-0E03-2B932AD0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47336E-693B-AD51-A2EF-6C53A390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3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0820897-5FD4-AFAC-BD9F-9B4E59437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D14A3-33C9-3C03-8D81-FEF060139382}"/>
              </a:ext>
            </a:extLst>
          </p:cNvPr>
          <p:cNvSpPr/>
          <p:nvPr/>
        </p:nvSpPr>
        <p:spPr>
          <a:xfrm>
            <a:off x="4438835" y="1500485"/>
            <a:ext cx="6334879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2D8438-11C2-F468-2731-5EE6CCC79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43283D-9DF6-FB1F-167B-D1067DBF1B1E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D292DF-49D8-BC58-9991-DA98BA32A520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9B0106-2551-D63C-266C-7E28C7CE53D3}"/>
              </a:ext>
            </a:extLst>
          </p:cNvPr>
          <p:cNvSpPr/>
          <p:nvPr/>
        </p:nvSpPr>
        <p:spPr>
          <a:xfrm>
            <a:off x="4552217" y="1629951"/>
            <a:ext cx="6058152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단점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FA5814-5DCE-370B-E794-16BB5BABF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14" y="1806106"/>
            <a:ext cx="5611622" cy="285467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442E34B-5B32-A887-16D0-25FCE20E54FE}"/>
              </a:ext>
            </a:extLst>
          </p:cNvPr>
          <p:cNvSpPr/>
          <p:nvPr/>
        </p:nvSpPr>
        <p:spPr>
          <a:xfrm>
            <a:off x="2095902" y="2755034"/>
            <a:ext cx="2297828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사용자 웹사이트를 둘러보고 스크롤 할 때 마다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보여지는 </a:t>
            </a:r>
            <a:r>
              <a:rPr lang="en-US" altLang="ko-KR" sz="1400" b="1" dirty="0">
                <a:solidFill>
                  <a:schemeClr val="tx1"/>
                </a:solidFill>
              </a:rPr>
              <a:t>Quick Bar</a:t>
            </a:r>
            <a:r>
              <a:rPr lang="ko-KR" altLang="en-US" sz="1400" b="1" dirty="0">
                <a:solidFill>
                  <a:schemeClr val="tx1"/>
                </a:solidFill>
              </a:rPr>
              <a:t>가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시각적으로 불편해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보입니다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DBB613F4-29EB-4A12-4FA4-D0F6C3C146D6}"/>
              </a:ext>
            </a:extLst>
          </p:cNvPr>
          <p:cNvSpPr/>
          <p:nvPr/>
        </p:nvSpPr>
        <p:spPr>
          <a:xfrm flipH="1">
            <a:off x="1793290" y="2709746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401CA6D-7FB9-0198-EAE4-122D65C3B5FE}"/>
              </a:ext>
            </a:extLst>
          </p:cNvPr>
          <p:cNvSpPr/>
          <p:nvPr/>
        </p:nvSpPr>
        <p:spPr>
          <a:xfrm>
            <a:off x="1793290" y="4508953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1DF9F1F-7C47-B55F-5782-663D4AB93816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503577-89A7-9997-392E-A71B33B6ACB4}"/>
              </a:ext>
            </a:extLst>
          </p:cNvPr>
          <p:cNvSpPr txBox="1"/>
          <p:nvPr/>
        </p:nvSpPr>
        <p:spPr>
          <a:xfrm>
            <a:off x="3013624" y="5555579"/>
            <a:ext cx="527812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화면에 나와 있는 </a:t>
            </a:r>
            <a:r>
              <a:rPr lang="en-US" altLang="ko-KR" sz="1400" b="1" dirty="0">
                <a:solidFill>
                  <a:srgbClr val="FF0000"/>
                </a:solidFill>
              </a:rPr>
              <a:t>Quick Bar</a:t>
            </a:r>
            <a:r>
              <a:rPr lang="ko-KR" altLang="en-US" sz="1400" b="1" dirty="0">
                <a:solidFill>
                  <a:srgbClr val="FF0000"/>
                </a:solidFill>
              </a:rPr>
              <a:t>를 삭제 하여 사용자의 시야 확보를 개선 하도록 하겠습니다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E8C78E3-D090-916C-FF1A-C658C724164D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09BBE124-3066-89B4-7C13-112C5D7EB15C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34ADB88-3611-DD49-37AD-2B104EBF75C4}"/>
              </a:ext>
            </a:extLst>
          </p:cNvPr>
          <p:cNvSpPr/>
          <p:nvPr/>
        </p:nvSpPr>
        <p:spPr>
          <a:xfrm>
            <a:off x="1316340" y="3224911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AA658C7-F982-C9CF-FB13-9A0CFBE0B382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8AAEF0-7647-F99B-12F4-92BDEEB8906E}"/>
              </a:ext>
            </a:extLst>
          </p:cNvPr>
          <p:cNvSpPr/>
          <p:nvPr/>
        </p:nvSpPr>
        <p:spPr>
          <a:xfrm>
            <a:off x="10085033" y="3429000"/>
            <a:ext cx="417184" cy="1143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E055B0B-674E-16C5-8D9D-8F83092E2443}"/>
              </a:ext>
            </a:extLst>
          </p:cNvPr>
          <p:cNvSpPr/>
          <p:nvPr/>
        </p:nvSpPr>
        <p:spPr>
          <a:xfrm>
            <a:off x="10502217" y="4341181"/>
            <a:ext cx="657014" cy="1677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27EE1-4069-5C5E-408A-8A86DE86229A}"/>
              </a:ext>
            </a:extLst>
          </p:cNvPr>
          <p:cNvSpPr txBox="1"/>
          <p:nvPr/>
        </p:nvSpPr>
        <p:spPr>
          <a:xfrm>
            <a:off x="11159231" y="4116588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Quick</a:t>
            </a:r>
          </a:p>
          <a:p>
            <a:pPr algn="ctr"/>
            <a:r>
              <a:rPr lang="en-US" altLang="ko-KR" b="1" dirty="0"/>
              <a:t>Bar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831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BC5D0C-D010-D01F-34A3-1187DB8AF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0DC541F8-152F-C5B1-8615-27D6A257E57B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E937355-1500-8FBB-2336-85155B17235A}"/>
              </a:ext>
            </a:extLst>
          </p:cNvPr>
          <p:cNvSpPr/>
          <p:nvPr/>
        </p:nvSpPr>
        <p:spPr>
          <a:xfrm>
            <a:off x="8391371" y="3815589"/>
            <a:ext cx="2752319" cy="2316174"/>
          </a:xfrm>
          <a:prstGeom prst="parallelogram">
            <a:avLst>
              <a:gd name="adj" fmla="val 101734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C62A56D1-6990-FEF3-9643-BF2E45427E19}"/>
              </a:ext>
            </a:extLst>
          </p:cNvPr>
          <p:cNvSpPr/>
          <p:nvPr/>
        </p:nvSpPr>
        <p:spPr>
          <a:xfrm>
            <a:off x="6475519" y="1312573"/>
            <a:ext cx="4270160" cy="427016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6F2E8248-C7DF-5D84-9581-93582662B549}"/>
              </a:ext>
            </a:extLst>
          </p:cNvPr>
          <p:cNvSpPr/>
          <p:nvPr/>
        </p:nvSpPr>
        <p:spPr>
          <a:xfrm>
            <a:off x="5858281" y="979661"/>
            <a:ext cx="2752319" cy="2316174"/>
          </a:xfrm>
          <a:prstGeom prst="parallelogram">
            <a:avLst>
              <a:gd name="adj" fmla="val 101734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27C7ED-BBEC-B11A-7960-32D41597A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76" y="3510694"/>
            <a:ext cx="1447679" cy="2453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15D91B-9A30-897E-4992-0A4B7F6C2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18" y="1989351"/>
            <a:ext cx="820528" cy="1558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491902-3CBD-ABCB-D59B-F91343041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450" y="1208240"/>
            <a:ext cx="1074437" cy="4532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035CB6-F14A-CA52-F239-A5A2F6246D82}"/>
              </a:ext>
            </a:extLst>
          </p:cNvPr>
          <p:cNvSpPr/>
          <p:nvPr/>
        </p:nvSpPr>
        <p:spPr>
          <a:xfrm>
            <a:off x="2537775" y="4515277"/>
            <a:ext cx="2994205" cy="10317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39E3C6-C97B-DCCF-7D5E-FA280AEA574A}"/>
              </a:ext>
            </a:extLst>
          </p:cNvPr>
          <p:cNvGrpSpPr/>
          <p:nvPr/>
        </p:nvGrpSpPr>
        <p:grpSpPr>
          <a:xfrm>
            <a:off x="1742853" y="1660432"/>
            <a:ext cx="3789128" cy="2511556"/>
            <a:chOff x="1282067" y="2149221"/>
            <a:chExt cx="3789128" cy="2511556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A9DC146-B0FD-083E-2A6D-E9476EBF0225}"/>
                </a:ext>
              </a:extLst>
            </p:cNvPr>
            <p:cNvSpPr/>
            <p:nvPr/>
          </p:nvSpPr>
          <p:spPr>
            <a:xfrm>
              <a:off x="2166241" y="4168591"/>
              <a:ext cx="2904954" cy="410155"/>
            </a:xfrm>
            <a:prstGeom prst="roundRect">
              <a:avLst>
                <a:gd name="adj" fmla="val 50000"/>
              </a:avLst>
            </a:prstGeom>
            <a:solidFill>
              <a:srgbClr val="333333"/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POINT #333333</a:t>
              </a:r>
              <a:endParaRPr lang="ko-KR" altLang="en-US" b="1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FD75B72-8DBF-24C8-1977-DD432709E5B6}"/>
                </a:ext>
              </a:extLst>
            </p:cNvPr>
            <p:cNvSpPr/>
            <p:nvPr/>
          </p:nvSpPr>
          <p:spPr>
            <a:xfrm>
              <a:off x="2109842" y="3574209"/>
              <a:ext cx="2961353" cy="436532"/>
            </a:xfrm>
            <a:prstGeom prst="roundRect">
              <a:avLst>
                <a:gd name="adj" fmla="val 50000"/>
              </a:avLst>
            </a:prstGeom>
            <a:solidFill>
              <a:srgbClr val="772511"/>
            </a:solidFill>
            <a:ln>
              <a:solidFill>
                <a:srgbClr val="7725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SUB #772511</a:t>
              </a:r>
              <a:endParaRPr lang="ko-KR" altLang="en-US" b="1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9D90DAE-036F-E46A-BE14-4B79B430C808}"/>
                </a:ext>
              </a:extLst>
            </p:cNvPr>
            <p:cNvSpPr/>
            <p:nvPr/>
          </p:nvSpPr>
          <p:spPr>
            <a:xfrm>
              <a:off x="2092261" y="3048066"/>
              <a:ext cx="2961353" cy="3937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MAIN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#ffffff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077E3DB-3859-50C2-A8D1-DFC0F9487984}"/>
                </a:ext>
              </a:extLst>
            </p:cNvPr>
            <p:cNvGrpSpPr/>
            <p:nvPr/>
          </p:nvGrpSpPr>
          <p:grpSpPr>
            <a:xfrm>
              <a:off x="1282067" y="2149221"/>
              <a:ext cx="1591915" cy="2511556"/>
              <a:chOff x="1282067" y="2149221"/>
              <a:chExt cx="1591915" cy="2511556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5C586BC-60F7-C633-7DC8-D95769ECF996}"/>
                  </a:ext>
                </a:extLst>
              </p:cNvPr>
              <p:cNvSpPr/>
              <p:nvPr/>
            </p:nvSpPr>
            <p:spPr>
              <a:xfrm>
                <a:off x="1953618" y="2768438"/>
                <a:ext cx="469986" cy="189233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2EC01E7A-7BC1-A022-D495-7D952476A4F4}"/>
                  </a:ext>
                </a:extLst>
              </p:cNvPr>
              <p:cNvGrpSpPr/>
              <p:nvPr/>
            </p:nvGrpSpPr>
            <p:grpSpPr>
              <a:xfrm>
                <a:off x="1282067" y="2149221"/>
                <a:ext cx="1591915" cy="1126720"/>
                <a:chOff x="1282067" y="2149221"/>
                <a:chExt cx="1591915" cy="1126720"/>
              </a:xfrm>
            </p:grpSpPr>
            <p:sp>
              <p:nvSpPr>
                <p:cNvPr id="24" name="다이아몬드 23">
                  <a:extLst>
                    <a:ext uri="{FF2B5EF4-FFF2-40B4-BE49-F238E27FC236}">
                      <a16:creationId xmlns:a16="http://schemas.microsoft.com/office/drawing/2014/main" id="{31FD4B47-618D-D519-D598-3C33949BB15F}"/>
                    </a:ext>
                  </a:extLst>
                </p:cNvPr>
                <p:cNvSpPr/>
                <p:nvPr/>
              </p:nvSpPr>
              <p:spPr>
                <a:xfrm>
                  <a:off x="1282067" y="2149221"/>
                  <a:ext cx="1591915" cy="1126720"/>
                </a:xfrm>
                <a:prstGeom prst="diamond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/>
                    <a:t>COLOR</a:t>
                  </a:r>
                  <a:endParaRPr lang="ko-KR" altLang="en-US" sz="1400" b="1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20573F86-8DDB-F566-3DEC-76AC222B9B60}"/>
                    </a:ext>
                  </a:extLst>
                </p:cNvPr>
                <p:cNvSpPr/>
                <p:nvPr/>
              </p:nvSpPr>
              <p:spPr>
                <a:xfrm>
                  <a:off x="1530189" y="2329067"/>
                  <a:ext cx="1095669" cy="775489"/>
                </a:xfrm>
                <a:prstGeom prst="diamond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E2518-F76D-9041-32B7-50A78682909B}"/>
              </a:ext>
            </a:extLst>
          </p:cNvPr>
          <p:cNvGrpSpPr/>
          <p:nvPr/>
        </p:nvGrpSpPr>
        <p:grpSpPr>
          <a:xfrm>
            <a:off x="1774670" y="3944113"/>
            <a:ext cx="1591915" cy="1126720"/>
            <a:chOff x="1774670" y="3944113"/>
            <a:chExt cx="1591915" cy="112672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BA24E2EE-5CE8-08F3-02AD-AD9EEDBDA901}"/>
                </a:ext>
              </a:extLst>
            </p:cNvPr>
            <p:cNvSpPr/>
            <p:nvPr/>
          </p:nvSpPr>
          <p:spPr>
            <a:xfrm>
              <a:off x="1774670" y="3944113"/>
              <a:ext cx="1591915" cy="1126720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FONT</a:t>
              </a:r>
              <a:endParaRPr lang="ko-KR" altLang="en-US" sz="1400" b="1" dirty="0"/>
            </a:p>
          </p:txBody>
        </p: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id="{2C1B1538-4AE7-73EC-D276-F328E6B1637A}"/>
                </a:ext>
              </a:extLst>
            </p:cNvPr>
            <p:cNvSpPr/>
            <p:nvPr/>
          </p:nvSpPr>
          <p:spPr>
            <a:xfrm>
              <a:off x="2022792" y="4127533"/>
              <a:ext cx="1095669" cy="775489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29" name="Rectangle 1">
            <a:extLst>
              <a:ext uri="{FF2B5EF4-FFF2-40B4-BE49-F238E27FC236}">
                <a16:creationId xmlns:a16="http://schemas.microsoft.com/office/drawing/2014/main" id="{741E173B-9DD9-96F9-9CD1-87C36C788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1683" y="4571062"/>
            <a:ext cx="2440829" cy="8715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Pretendard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rgbClr val="002060"/>
                </a:solidFill>
                <a:latin typeface="Arial Unicode MS"/>
              </a:rPr>
              <a:t>Noto Sans KR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585C1D3-C1AC-81CF-803D-769DBA396215}"/>
              </a:ext>
            </a:extLst>
          </p:cNvPr>
          <p:cNvSpPr/>
          <p:nvPr/>
        </p:nvSpPr>
        <p:spPr>
          <a:xfrm>
            <a:off x="1735675" y="5524415"/>
            <a:ext cx="4729435" cy="703379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69CB7-6BE5-A6B2-363B-254232B31983}"/>
              </a:ext>
            </a:extLst>
          </p:cNvPr>
          <p:cNvSpPr txBox="1"/>
          <p:nvPr/>
        </p:nvSpPr>
        <p:spPr>
          <a:xfrm>
            <a:off x="2209228" y="5538452"/>
            <a:ext cx="2141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MAIN TITLE 60~75rem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8F8589-F4BB-93D4-0092-5B9C887AE2B5}"/>
              </a:ext>
            </a:extLst>
          </p:cNvPr>
          <p:cNvSpPr txBox="1"/>
          <p:nvPr/>
        </p:nvSpPr>
        <p:spPr>
          <a:xfrm>
            <a:off x="4370082" y="5565671"/>
            <a:ext cx="1650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TITLE 65rem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664990-643D-9BAE-12CB-B21E80B2DFC9}"/>
              </a:ext>
            </a:extLst>
          </p:cNvPr>
          <p:cNvSpPr txBox="1"/>
          <p:nvPr/>
        </p:nvSpPr>
        <p:spPr>
          <a:xfrm>
            <a:off x="1844852" y="5846766"/>
            <a:ext cx="271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DESCRIPTION 20~30rem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93E73-1099-0C64-93B9-E41A786B0D08}"/>
              </a:ext>
            </a:extLst>
          </p:cNvPr>
          <p:cNvSpPr txBox="1"/>
          <p:nvPr/>
        </p:nvSpPr>
        <p:spPr>
          <a:xfrm>
            <a:off x="4593906" y="5846766"/>
            <a:ext cx="147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FOOTER 15rem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87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226BF17-DC3E-E62B-6CCB-F013C566D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EBD7C6D-D51D-A8C8-719B-C14EDED4473D}"/>
              </a:ext>
            </a:extLst>
          </p:cNvPr>
          <p:cNvSpPr/>
          <p:nvPr/>
        </p:nvSpPr>
        <p:spPr>
          <a:xfrm>
            <a:off x="4329557" y="1500485"/>
            <a:ext cx="6444157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C7262C-7797-C855-CD40-47BE32C2E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CD6C1E-4F38-53DE-4EF3-FBFF79DB998C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5F785-AD71-5729-F6EB-4C64E48E16D8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4F08B-9E49-9BC9-3695-6BB61AF88416}"/>
              </a:ext>
            </a:extLst>
          </p:cNvPr>
          <p:cNvSpPr/>
          <p:nvPr/>
        </p:nvSpPr>
        <p:spPr>
          <a:xfrm>
            <a:off x="4447713" y="1629951"/>
            <a:ext cx="6162656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B29C45F-9BB2-AD4B-F0CA-C1858AA4DB1C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상단에 </a:t>
            </a:r>
            <a:r>
              <a:rPr lang="en-US" altLang="ko-KR" b="1" dirty="0">
                <a:solidFill>
                  <a:schemeClr val="tx1"/>
                </a:solidFill>
              </a:rPr>
              <a:t>GNB </a:t>
            </a:r>
            <a:r>
              <a:rPr lang="ko-KR" altLang="en-US" b="1" dirty="0">
                <a:solidFill>
                  <a:schemeClr val="tx1"/>
                </a:solidFill>
              </a:rPr>
              <a:t>메뉴가 </a:t>
            </a:r>
            <a:r>
              <a:rPr lang="en-US" altLang="ko-KR" b="1" dirty="0">
                <a:solidFill>
                  <a:schemeClr val="tx1"/>
                </a:solidFill>
              </a:rPr>
              <a:t>absolute fixed </a:t>
            </a:r>
            <a:r>
              <a:rPr lang="ko-KR" altLang="en-US" b="1" dirty="0">
                <a:solidFill>
                  <a:schemeClr val="tx1"/>
                </a:solidFill>
              </a:rPr>
              <a:t>되어 있어 페이지를 스크롤을 해도 자유롭게 메뉴에 접근 할 수 있습니다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9945B76-3515-A17E-B103-FEA8E7508BC2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49E76EEE-3277-4EA2-27A7-923ABE1CEDAB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193917-B40E-775C-0B21-0EB3925C4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48" y="1714909"/>
            <a:ext cx="5975978" cy="298798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020AB0-5049-C66A-1D7D-3CE1D6BB4933}"/>
              </a:ext>
            </a:extLst>
          </p:cNvPr>
          <p:cNvSpPr/>
          <p:nvPr/>
        </p:nvSpPr>
        <p:spPr>
          <a:xfrm>
            <a:off x="4731798" y="1714909"/>
            <a:ext cx="5616935" cy="282567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538FB86-A528-A09A-A591-7E9F814B3781}"/>
              </a:ext>
            </a:extLst>
          </p:cNvPr>
          <p:cNvSpPr/>
          <p:nvPr/>
        </p:nvSpPr>
        <p:spPr>
          <a:xfrm>
            <a:off x="7856738" y="1997476"/>
            <a:ext cx="115410" cy="743285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69C682-0B8C-6F0D-D2A1-14240B749A64}"/>
              </a:ext>
            </a:extLst>
          </p:cNvPr>
          <p:cNvSpPr txBox="1"/>
          <p:nvPr/>
        </p:nvSpPr>
        <p:spPr>
          <a:xfrm>
            <a:off x="7471853" y="282571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MENU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92398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BBA621-F15C-954B-A731-F7DFB3208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40EDA-3FBD-6E55-8637-73B525C0280A}"/>
              </a:ext>
            </a:extLst>
          </p:cNvPr>
          <p:cNvSpPr/>
          <p:nvPr/>
        </p:nvSpPr>
        <p:spPr>
          <a:xfrm>
            <a:off x="4329557" y="1500485"/>
            <a:ext cx="6444157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8FCC66-B3FC-FEC5-6DDA-8E090BEC8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527FC6-046F-3943-1AFF-0D344BA2143D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EE61E8-B71E-EB4A-9251-51925738AFE2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DCFA5F-F48F-A8E6-6600-EA791789213F}"/>
              </a:ext>
            </a:extLst>
          </p:cNvPr>
          <p:cNvSpPr/>
          <p:nvPr/>
        </p:nvSpPr>
        <p:spPr>
          <a:xfrm>
            <a:off x="4447713" y="1629951"/>
            <a:ext cx="6162656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E1B47D9-4293-0802-4DFC-8EA28544EA75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Our asset section</a:t>
            </a:r>
            <a:r>
              <a:rPr lang="ko-KR" altLang="en-US" b="1" dirty="0">
                <a:solidFill>
                  <a:schemeClr val="tx1"/>
                </a:solidFill>
              </a:rPr>
              <a:t>에서 그림들이 생동감 있게 변하여서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사용자가 관심있게 볼 수 있어 참 좋습니다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94968BD2-F0CC-C02E-3C16-6557B4DEBB9A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56D9E23-3237-DF25-DC5A-7221BE8330E8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4412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FB42DB-F182-BBB6-7A69-04E16036D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393" y="1768345"/>
            <a:ext cx="5970087" cy="29850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C76B9B-E1D7-3B88-7836-A0814E628EEC}"/>
              </a:ext>
            </a:extLst>
          </p:cNvPr>
          <p:cNvSpPr/>
          <p:nvPr/>
        </p:nvSpPr>
        <p:spPr>
          <a:xfrm>
            <a:off x="5119687" y="2281819"/>
            <a:ext cx="1952625" cy="1895475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E648F-1491-C315-63E3-A58CB33E1A83}"/>
              </a:ext>
            </a:extLst>
          </p:cNvPr>
          <p:cNvSpPr/>
          <p:nvPr/>
        </p:nvSpPr>
        <p:spPr>
          <a:xfrm>
            <a:off x="9363075" y="1656770"/>
            <a:ext cx="1117437" cy="1282879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94BBA62-1158-F00A-CB96-C787AE8D0995}"/>
              </a:ext>
            </a:extLst>
          </p:cNvPr>
          <p:cNvSpPr/>
          <p:nvPr/>
        </p:nvSpPr>
        <p:spPr>
          <a:xfrm rot="10800000">
            <a:off x="3749470" y="3336863"/>
            <a:ext cx="1389266" cy="2360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3710C3-2DFC-164C-B224-D310BED707F8}"/>
              </a:ext>
            </a:extLst>
          </p:cNvPr>
          <p:cNvSpPr txBox="1"/>
          <p:nvPr/>
        </p:nvSpPr>
        <p:spPr>
          <a:xfrm>
            <a:off x="2479740" y="327023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Animation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1778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DD080D-FFBE-8001-0BDD-89B5AE8C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B4378B-4328-1972-A684-7DE7AFB51CCD}"/>
              </a:ext>
            </a:extLst>
          </p:cNvPr>
          <p:cNvSpPr/>
          <p:nvPr/>
        </p:nvSpPr>
        <p:spPr>
          <a:xfrm>
            <a:off x="4329557" y="1647825"/>
            <a:ext cx="6444157" cy="3341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20D8B6-F660-5DE9-6155-F21F39587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68618E-D40C-4CA9-6EE0-3A8F217C2E7A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C4934F-166C-8DCD-E1B1-B46803BFF0CE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B62B1E-A679-45C0-DB60-D5C76C316829}"/>
              </a:ext>
            </a:extLst>
          </p:cNvPr>
          <p:cNvSpPr/>
          <p:nvPr/>
        </p:nvSpPr>
        <p:spPr>
          <a:xfrm>
            <a:off x="4470306" y="1806106"/>
            <a:ext cx="6162656" cy="305885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791D6A9-8E35-4503-971B-B4718D704A63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타사 웹사이트에는 인재채용에 관한 </a:t>
            </a:r>
            <a:r>
              <a:rPr lang="en-US" altLang="ko-KR" b="1" dirty="0">
                <a:solidFill>
                  <a:schemeClr val="tx1"/>
                </a:solidFill>
              </a:rPr>
              <a:t>GNB</a:t>
            </a:r>
            <a:r>
              <a:rPr lang="ko-KR" altLang="en-US" b="1" dirty="0">
                <a:solidFill>
                  <a:schemeClr val="tx1"/>
                </a:solidFill>
              </a:rPr>
              <a:t>가 있으며 마우스 클릭 시 인재채용 페이지로 이동하여 바로 확인할 수 있었습니다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994DDE0D-131C-2245-D919-B99DFD3B712F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E4E47EB-CC2B-8005-A390-F8021A68C68E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0BE68C-BA70-B586-BA5F-997FD8088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93" y="1977920"/>
            <a:ext cx="5869833" cy="268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84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75524C-3478-51EC-214A-7ACBD3DCF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069010-A179-BE27-D75D-477B3062ECCE}"/>
              </a:ext>
            </a:extLst>
          </p:cNvPr>
          <p:cNvSpPr/>
          <p:nvPr/>
        </p:nvSpPr>
        <p:spPr>
          <a:xfrm>
            <a:off x="4438835" y="1500485"/>
            <a:ext cx="6334879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437150-690A-1CCD-B979-CAD12ADDE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D0BF26-1230-CCD4-EF7E-D2F31D5C95E0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6E6D10-4F07-BAED-89F3-10658B8FE32E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A4949B-E9EC-ABB5-0AC5-088A6C35C048}"/>
              </a:ext>
            </a:extLst>
          </p:cNvPr>
          <p:cNvSpPr/>
          <p:nvPr/>
        </p:nvSpPr>
        <p:spPr>
          <a:xfrm>
            <a:off x="4552217" y="1629951"/>
            <a:ext cx="6058152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83590E-555A-2BDB-61F7-B3D747F77989}"/>
              </a:ext>
            </a:extLst>
          </p:cNvPr>
          <p:cNvSpPr/>
          <p:nvPr/>
        </p:nvSpPr>
        <p:spPr>
          <a:xfrm>
            <a:off x="2095902" y="2755034"/>
            <a:ext cx="2297828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사용자가 최신 운용현황을 알아보려고 할 때 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아래 버튼을 클릭하여서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아래 목록을 확인하는데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최신 것을 구분할 수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없습니다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D17EDB0F-9D85-9E13-20D5-82E164AEF61A}"/>
              </a:ext>
            </a:extLst>
          </p:cNvPr>
          <p:cNvSpPr/>
          <p:nvPr/>
        </p:nvSpPr>
        <p:spPr>
          <a:xfrm flipH="1">
            <a:off x="1793290" y="2709746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788EEF7-5222-DAE1-787F-5736DBB29614}"/>
              </a:ext>
            </a:extLst>
          </p:cNvPr>
          <p:cNvSpPr/>
          <p:nvPr/>
        </p:nvSpPr>
        <p:spPr>
          <a:xfrm>
            <a:off x="1793290" y="4508953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5EE12DB-54FD-E049-A392-4EE31BC27B1E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27A7FD-DB0A-C9A4-C94D-9598AF522D3F}"/>
              </a:ext>
            </a:extLst>
          </p:cNvPr>
          <p:cNvSpPr txBox="1"/>
          <p:nvPr/>
        </p:nvSpPr>
        <p:spPr>
          <a:xfrm>
            <a:off x="3013624" y="5555579"/>
            <a:ext cx="527812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최신 목록만 추려서 간단하게 구성할 필요가 있습니다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사용자의 최신내용을 확실하게 전달 할 수 있어야 합니다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F5CDEC0-3844-E93F-59A1-EDB5B1DDCD45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16394D7-E9C5-DD06-A7C4-544B5E76354F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D4D5F3-6282-E7E9-93A2-E38D15AE34F8}"/>
              </a:ext>
            </a:extLst>
          </p:cNvPr>
          <p:cNvSpPr/>
          <p:nvPr/>
        </p:nvSpPr>
        <p:spPr>
          <a:xfrm>
            <a:off x="1316340" y="3224911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A6071F9-BC92-4218-993A-BA24F8C1F362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단점</a:t>
            </a:r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123FFC-5281-741C-7F39-02292334E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85" y="1806106"/>
            <a:ext cx="5644225" cy="28221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9C06A6-EBF7-2B74-4FBE-83E367A0C841}"/>
              </a:ext>
            </a:extLst>
          </p:cNvPr>
          <p:cNvSpPr/>
          <p:nvPr/>
        </p:nvSpPr>
        <p:spPr>
          <a:xfrm>
            <a:off x="7753350" y="3133725"/>
            <a:ext cx="2533650" cy="149449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1A3E9E1-D624-3F77-0530-3F5E9F2D6A36}"/>
              </a:ext>
            </a:extLst>
          </p:cNvPr>
          <p:cNvSpPr/>
          <p:nvPr/>
        </p:nvSpPr>
        <p:spPr>
          <a:xfrm>
            <a:off x="5930256" y="-8878"/>
            <a:ext cx="3813259" cy="4966224"/>
          </a:xfrm>
          <a:prstGeom prst="parallelogram">
            <a:avLst>
              <a:gd name="adj" fmla="val 929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3B38A93-1707-6D40-3224-541182BE1EA2}"/>
              </a:ext>
            </a:extLst>
          </p:cNvPr>
          <p:cNvSpPr/>
          <p:nvPr/>
        </p:nvSpPr>
        <p:spPr>
          <a:xfrm>
            <a:off x="6602069" y="-14804"/>
            <a:ext cx="3813259" cy="4966224"/>
          </a:xfrm>
          <a:prstGeom prst="parallelogram">
            <a:avLst>
              <a:gd name="adj" fmla="val 929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6842D6-976F-0B1D-09EE-5C536769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3238" y="2708444"/>
            <a:ext cx="1447679" cy="24538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994DB4-0167-6E89-0640-6E21663A3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5266" y="1206914"/>
            <a:ext cx="799381" cy="151801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단점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CC709B-98B3-73CD-0B9F-6CB054F37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047" y="610040"/>
            <a:ext cx="4289315" cy="195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7FA606-1DA3-3993-5668-B5065074B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01" y="3136880"/>
            <a:ext cx="4367915" cy="1831339"/>
          </a:xfrm>
          <a:prstGeom prst="rect">
            <a:avLst/>
          </a:prstGeom>
        </p:spPr>
      </p:pic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A6646A3D-1FEB-EF44-16CA-8518C67F0CE9}"/>
              </a:ext>
            </a:extLst>
          </p:cNvPr>
          <p:cNvSpPr/>
          <p:nvPr/>
        </p:nvSpPr>
        <p:spPr>
          <a:xfrm>
            <a:off x="8808186" y="4560074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7ECDF17-F229-250C-10F1-E7AD25EE4916}"/>
              </a:ext>
            </a:extLst>
          </p:cNvPr>
          <p:cNvSpPr/>
          <p:nvPr/>
        </p:nvSpPr>
        <p:spPr>
          <a:xfrm>
            <a:off x="4492216" y="2878768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8A9554D-3D62-E5FC-FA83-5E3CB9912E06}"/>
              </a:ext>
            </a:extLst>
          </p:cNvPr>
          <p:cNvSpPr/>
          <p:nvPr/>
        </p:nvSpPr>
        <p:spPr>
          <a:xfrm>
            <a:off x="10955462" y="2100076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FAA38750-B8BD-6D68-13D0-617003C71CB1}"/>
              </a:ext>
            </a:extLst>
          </p:cNvPr>
          <p:cNvSpPr/>
          <p:nvPr/>
        </p:nvSpPr>
        <p:spPr>
          <a:xfrm>
            <a:off x="6721935" y="360123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7083522-E9DB-5B08-1773-F173527DE0DC}"/>
              </a:ext>
            </a:extLst>
          </p:cNvPr>
          <p:cNvSpPr/>
          <p:nvPr/>
        </p:nvSpPr>
        <p:spPr>
          <a:xfrm>
            <a:off x="2095902" y="2755034"/>
            <a:ext cx="2297828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메테우스</a:t>
            </a:r>
            <a:r>
              <a:rPr lang="ko-KR" altLang="en-US" sz="1400" b="1" dirty="0">
                <a:solidFill>
                  <a:schemeClr val="tx1"/>
                </a:solidFill>
              </a:rPr>
              <a:t> 아카데미라는 직업훈련소를 알리는 페이지가 있는데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아이콘으로 작게 표시를 하여 알아보기 힘듭니다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29E2CB14-12F3-6259-E983-8CC244797A56}"/>
              </a:ext>
            </a:extLst>
          </p:cNvPr>
          <p:cNvSpPr/>
          <p:nvPr/>
        </p:nvSpPr>
        <p:spPr>
          <a:xfrm flipH="1">
            <a:off x="1793290" y="2709746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885E9EBC-FF3A-514C-89AF-0FCB1D047504}"/>
              </a:ext>
            </a:extLst>
          </p:cNvPr>
          <p:cNvSpPr/>
          <p:nvPr/>
        </p:nvSpPr>
        <p:spPr>
          <a:xfrm>
            <a:off x="1793290" y="4508953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737995C-71F0-F63C-F51C-F81E924C060E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4B1572-91A4-1662-A512-8EC04B635753}"/>
              </a:ext>
            </a:extLst>
          </p:cNvPr>
          <p:cNvSpPr txBox="1"/>
          <p:nvPr/>
        </p:nvSpPr>
        <p:spPr>
          <a:xfrm>
            <a:off x="3013624" y="5555579"/>
            <a:ext cx="527812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FF0000"/>
                </a:solidFill>
              </a:rPr>
              <a:t>메테우스</a:t>
            </a:r>
            <a:r>
              <a:rPr lang="ko-KR" altLang="en-US" sz="1400" b="1" dirty="0">
                <a:solidFill>
                  <a:srgbClr val="FF0000"/>
                </a:solidFill>
              </a:rPr>
              <a:t> 아카데미 부분을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메뉴로 만들어 페이지를 더욱 용이하게 접근 할 수 있도록 개선 해야 합니다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406C87FC-C889-71F4-8CF7-1C428AA3FFD0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18311C95-427A-4D12-C2F8-91F4B61D674F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4CD347-86D2-A7C4-01D3-6B69BD8B3735}"/>
              </a:ext>
            </a:extLst>
          </p:cNvPr>
          <p:cNvSpPr/>
          <p:nvPr/>
        </p:nvSpPr>
        <p:spPr>
          <a:xfrm>
            <a:off x="1316340" y="3224911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69B6608-ACFD-8B93-841C-878481AFB9A3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717F6C-4CFD-E392-1320-0A5027ED8D8B}"/>
              </a:ext>
            </a:extLst>
          </p:cNvPr>
          <p:cNvSpPr/>
          <p:nvPr/>
        </p:nvSpPr>
        <p:spPr>
          <a:xfrm>
            <a:off x="10955462" y="495300"/>
            <a:ext cx="398338" cy="400050"/>
          </a:xfrm>
          <a:prstGeom prst="rect">
            <a:avLst/>
          </a:prstGeom>
          <a:noFill/>
          <a:ln w="571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4D20E7-6098-9643-AAEF-71D1FCFDACBA}"/>
              </a:ext>
            </a:extLst>
          </p:cNvPr>
          <p:cNvSpPr/>
          <p:nvPr/>
        </p:nvSpPr>
        <p:spPr>
          <a:xfrm>
            <a:off x="8508698" y="3015954"/>
            <a:ext cx="629246" cy="400050"/>
          </a:xfrm>
          <a:prstGeom prst="rect">
            <a:avLst/>
          </a:prstGeom>
          <a:noFill/>
          <a:ln w="571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91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-18705" y="1806106"/>
            <a:ext cx="2873982" cy="5051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BB5482-D223-CE67-6C62-D2D780FC4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6B2EA-D8EF-C97D-55E2-6E7C0E8CC2D8}"/>
              </a:ext>
            </a:extLst>
          </p:cNvPr>
          <p:cNvSpPr/>
          <p:nvPr/>
        </p:nvSpPr>
        <p:spPr>
          <a:xfrm>
            <a:off x="4438835" y="1500485"/>
            <a:ext cx="6334879" cy="3235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627805-238A-74C5-33AA-EBA2C9EA1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F570DE-9165-566C-2949-4B9896F25791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F15F69-9B53-F0D5-A3E5-4CC74A83B718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62F96A-BBB0-9CFC-5C94-433DCF655852}"/>
              </a:ext>
            </a:extLst>
          </p:cNvPr>
          <p:cNvSpPr/>
          <p:nvPr/>
        </p:nvSpPr>
        <p:spPr>
          <a:xfrm>
            <a:off x="4552217" y="1629952"/>
            <a:ext cx="6058152" cy="300049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E5FD674-6B51-E2E1-9473-223ED4766D26}"/>
              </a:ext>
            </a:extLst>
          </p:cNvPr>
          <p:cNvSpPr/>
          <p:nvPr/>
        </p:nvSpPr>
        <p:spPr>
          <a:xfrm>
            <a:off x="1923687" y="2746632"/>
            <a:ext cx="2434182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 Footer</a:t>
            </a:r>
            <a:r>
              <a:rPr lang="ko-KR" altLang="en-US" sz="1400" b="1" dirty="0">
                <a:solidFill>
                  <a:schemeClr val="tx1"/>
                </a:solidFill>
              </a:rPr>
              <a:t>의 색깔과 글씨가             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</a:t>
            </a:r>
            <a:r>
              <a:rPr lang="ko-KR" altLang="en-US" sz="1400" b="1" dirty="0">
                <a:solidFill>
                  <a:schemeClr val="tx1"/>
                </a:solidFill>
              </a:rPr>
              <a:t>다른 섹션에 비해서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색깔이 너무 뚜렷합니다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59A35F49-AB44-8986-9FED-4089B661C19B}"/>
              </a:ext>
            </a:extLst>
          </p:cNvPr>
          <p:cNvSpPr/>
          <p:nvPr/>
        </p:nvSpPr>
        <p:spPr>
          <a:xfrm flipH="1">
            <a:off x="1661701" y="2706753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1F9D5769-CDAB-7A05-5BBE-88B66C980C3D}"/>
              </a:ext>
            </a:extLst>
          </p:cNvPr>
          <p:cNvSpPr/>
          <p:nvPr/>
        </p:nvSpPr>
        <p:spPr>
          <a:xfrm>
            <a:off x="1725648" y="4508879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93296CE-4A3C-CBF8-B862-7E4FA5F8DE21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AF1BBF-4A14-712E-A64D-BC28FBDF8D2C}"/>
              </a:ext>
            </a:extLst>
          </p:cNvPr>
          <p:cNvSpPr txBox="1"/>
          <p:nvPr/>
        </p:nvSpPr>
        <p:spPr>
          <a:xfrm>
            <a:off x="3013624" y="5555579"/>
            <a:ext cx="527812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Footer</a:t>
            </a:r>
            <a:r>
              <a:rPr lang="ko-KR" altLang="en-US" sz="1400" b="1" dirty="0">
                <a:solidFill>
                  <a:srgbClr val="FF0000"/>
                </a:solidFill>
              </a:rPr>
              <a:t>의 배경색을 </a:t>
            </a:r>
            <a:r>
              <a:rPr lang="en-US" altLang="ko-KR" sz="1400" b="1" dirty="0">
                <a:solidFill>
                  <a:srgbClr val="FF0000"/>
                </a:solidFill>
              </a:rPr>
              <a:t>#333333</a:t>
            </a:r>
            <a:r>
              <a:rPr lang="ko-KR" altLang="en-US" sz="1400" b="1" dirty="0">
                <a:solidFill>
                  <a:srgbClr val="FF0000"/>
                </a:solidFill>
              </a:rPr>
              <a:t>으로 하고 나머지 글씨들은 너무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색상이 뚜렷하지 않게 하여 다른 섹션의 집중하도록 하겠습니다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13B4BA7-9A31-3E61-4620-71DDBC4D3C05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850AB5C3-6A9E-D2BF-4D4A-AAAAAF49A3EE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3C63C2-94A9-16AA-EB3F-B9EC82CC5CF0}"/>
              </a:ext>
            </a:extLst>
          </p:cNvPr>
          <p:cNvSpPr/>
          <p:nvPr/>
        </p:nvSpPr>
        <p:spPr>
          <a:xfrm>
            <a:off x="1213251" y="3231089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90B039A-F031-7BBD-2445-94526A90B5A2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단점</a:t>
            </a:r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7CCDEE-E52B-67BA-BA84-9F5ACF013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73" y="1849640"/>
            <a:ext cx="5742702" cy="26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16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259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SWOT </a:t>
            </a:r>
            <a:r>
              <a:rPr lang="ko-KR" altLang="en-US" sz="1600" b="1" dirty="0">
                <a:solidFill>
                  <a:srgbClr val="FF0000"/>
                </a:solidFill>
              </a:rPr>
              <a:t>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31C29D-D8CA-9DB6-9860-274AFB429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FC77ED2A-6B6D-A986-11F2-7F226E4CFA72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sp>
        <p:nvSpPr>
          <p:cNvPr id="7" name="Google Shape;202;p18">
            <a:extLst>
              <a:ext uri="{FF2B5EF4-FFF2-40B4-BE49-F238E27FC236}">
                <a16:creationId xmlns:a16="http://schemas.microsoft.com/office/drawing/2014/main" id="{8E9351B3-92B3-F191-7DC2-3AA947065655}"/>
              </a:ext>
            </a:extLst>
          </p:cNvPr>
          <p:cNvSpPr/>
          <p:nvPr/>
        </p:nvSpPr>
        <p:spPr>
          <a:xfrm>
            <a:off x="4653827" y="2019100"/>
            <a:ext cx="3499573" cy="3472770"/>
          </a:xfrm>
          <a:custGeom>
            <a:avLst/>
            <a:gdLst/>
            <a:ahLst/>
            <a:cxnLst/>
            <a:rect l="l" t="t" r="r" b="b"/>
            <a:pathLst>
              <a:path w="142971" h="141876" extrusionOk="0">
                <a:moveTo>
                  <a:pt x="71487" y="1"/>
                </a:moveTo>
                <a:cubicBezTo>
                  <a:pt x="70054" y="1"/>
                  <a:pt x="68622" y="549"/>
                  <a:pt x="67532" y="1644"/>
                </a:cubicBezTo>
                <a:lnTo>
                  <a:pt x="2191" y="66973"/>
                </a:lnTo>
                <a:cubicBezTo>
                  <a:pt x="0" y="69164"/>
                  <a:pt x="0" y="72712"/>
                  <a:pt x="2191" y="74903"/>
                </a:cubicBezTo>
                <a:lnTo>
                  <a:pt x="67532" y="140232"/>
                </a:lnTo>
                <a:cubicBezTo>
                  <a:pt x="68622" y="141328"/>
                  <a:pt x="70054" y="141876"/>
                  <a:pt x="71487" y="141876"/>
                </a:cubicBezTo>
                <a:cubicBezTo>
                  <a:pt x="72920" y="141876"/>
                  <a:pt x="74355" y="141328"/>
                  <a:pt x="75450" y="140232"/>
                </a:cubicBezTo>
                <a:lnTo>
                  <a:pt x="140780" y="74903"/>
                </a:lnTo>
                <a:cubicBezTo>
                  <a:pt x="142970" y="72712"/>
                  <a:pt x="142970" y="69164"/>
                  <a:pt x="140780" y="66973"/>
                </a:cubicBezTo>
                <a:lnTo>
                  <a:pt x="75450" y="1644"/>
                </a:lnTo>
                <a:cubicBezTo>
                  <a:pt x="74355" y="549"/>
                  <a:pt x="72920" y="1"/>
                  <a:pt x="7148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203;p18">
            <a:extLst>
              <a:ext uri="{FF2B5EF4-FFF2-40B4-BE49-F238E27FC236}">
                <a16:creationId xmlns:a16="http://schemas.microsoft.com/office/drawing/2014/main" id="{B90C7DC4-D624-1384-0B85-37C12FBEB074}"/>
              </a:ext>
            </a:extLst>
          </p:cNvPr>
          <p:cNvGrpSpPr/>
          <p:nvPr/>
        </p:nvGrpSpPr>
        <p:grpSpPr>
          <a:xfrm>
            <a:off x="4088029" y="2747351"/>
            <a:ext cx="2149762" cy="2120736"/>
            <a:chOff x="2900500" y="2083405"/>
            <a:chExt cx="1597083" cy="1575519"/>
          </a:xfrm>
        </p:grpSpPr>
        <p:sp>
          <p:nvSpPr>
            <p:cNvPr id="9" name="Google Shape;204;p18">
              <a:extLst>
                <a:ext uri="{FF2B5EF4-FFF2-40B4-BE49-F238E27FC236}">
                  <a16:creationId xmlns:a16="http://schemas.microsoft.com/office/drawing/2014/main" id="{55D4EB85-06DE-B83F-5246-EB2CCD5C43FC}"/>
                </a:ext>
              </a:extLst>
            </p:cNvPr>
            <p:cNvSpPr/>
            <p:nvPr/>
          </p:nvSpPr>
          <p:spPr>
            <a:xfrm>
              <a:off x="2900500" y="2083405"/>
              <a:ext cx="1597083" cy="1575519"/>
            </a:xfrm>
            <a:custGeom>
              <a:avLst/>
              <a:gdLst/>
              <a:ahLst/>
              <a:cxnLst/>
              <a:rect l="l" t="t" r="r" b="b"/>
              <a:pathLst>
                <a:path w="65247" h="64366" extrusionOk="0">
                  <a:moveTo>
                    <a:pt x="32623" y="0"/>
                  </a:moveTo>
                  <a:cubicBezTo>
                    <a:pt x="31468" y="0"/>
                    <a:pt x="30313" y="441"/>
                    <a:pt x="29432" y="1322"/>
                  </a:cubicBezTo>
                  <a:lnTo>
                    <a:pt x="1762" y="28992"/>
                  </a:lnTo>
                  <a:cubicBezTo>
                    <a:pt x="0" y="30754"/>
                    <a:pt x="0" y="33611"/>
                    <a:pt x="1762" y="35374"/>
                  </a:cubicBezTo>
                  <a:lnTo>
                    <a:pt x="29432" y="63044"/>
                  </a:lnTo>
                  <a:cubicBezTo>
                    <a:pt x="30313" y="63925"/>
                    <a:pt x="31468" y="64365"/>
                    <a:pt x="32623" y="64365"/>
                  </a:cubicBezTo>
                  <a:cubicBezTo>
                    <a:pt x="33778" y="64365"/>
                    <a:pt x="34933" y="63925"/>
                    <a:pt x="35814" y="63044"/>
                  </a:cubicBezTo>
                  <a:lnTo>
                    <a:pt x="63484" y="35374"/>
                  </a:lnTo>
                  <a:cubicBezTo>
                    <a:pt x="65246" y="33611"/>
                    <a:pt x="65246" y="30754"/>
                    <a:pt x="63484" y="28992"/>
                  </a:cubicBezTo>
                  <a:lnTo>
                    <a:pt x="35814" y="1322"/>
                  </a:lnTo>
                  <a:cubicBezTo>
                    <a:pt x="34933" y="441"/>
                    <a:pt x="33778" y="0"/>
                    <a:pt x="3262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5;p18">
              <a:extLst>
                <a:ext uri="{FF2B5EF4-FFF2-40B4-BE49-F238E27FC236}">
                  <a16:creationId xmlns:a16="http://schemas.microsoft.com/office/drawing/2014/main" id="{A3F29DDE-49B1-B7C1-C0CD-A73FA8567116}"/>
                </a:ext>
              </a:extLst>
            </p:cNvPr>
            <p:cNvSpPr/>
            <p:nvPr/>
          </p:nvSpPr>
          <p:spPr>
            <a:xfrm>
              <a:off x="2975674" y="2147808"/>
              <a:ext cx="1446718" cy="1446694"/>
            </a:xfrm>
            <a:custGeom>
              <a:avLst/>
              <a:gdLst/>
              <a:ahLst/>
              <a:cxnLst/>
              <a:rect l="l" t="t" r="r" b="b"/>
              <a:pathLst>
                <a:path w="59104" h="59103" extrusionOk="0">
                  <a:moveTo>
                    <a:pt x="29552" y="0"/>
                  </a:moveTo>
                  <a:cubicBezTo>
                    <a:pt x="29052" y="0"/>
                    <a:pt x="28576" y="203"/>
                    <a:pt x="28231" y="548"/>
                  </a:cubicBezTo>
                  <a:lnTo>
                    <a:pt x="549" y="28230"/>
                  </a:lnTo>
                  <a:cubicBezTo>
                    <a:pt x="203" y="28575"/>
                    <a:pt x="1" y="29052"/>
                    <a:pt x="1" y="29552"/>
                  </a:cubicBezTo>
                  <a:cubicBezTo>
                    <a:pt x="1" y="30052"/>
                    <a:pt x="203" y="30528"/>
                    <a:pt x="560" y="30873"/>
                  </a:cubicBezTo>
                  <a:lnTo>
                    <a:pt x="28231" y="58555"/>
                  </a:lnTo>
                  <a:cubicBezTo>
                    <a:pt x="28576" y="58901"/>
                    <a:pt x="29052" y="59103"/>
                    <a:pt x="29552" y="59103"/>
                  </a:cubicBezTo>
                  <a:cubicBezTo>
                    <a:pt x="30052" y="59103"/>
                    <a:pt x="30529" y="58901"/>
                    <a:pt x="30874" y="58555"/>
                  </a:cubicBezTo>
                  <a:lnTo>
                    <a:pt x="58556" y="30873"/>
                  </a:lnTo>
                  <a:cubicBezTo>
                    <a:pt x="58901" y="30528"/>
                    <a:pt x="59104" y="30052"/>
                    <a:pt x="59104" y="29552"/>
                  </a:cubicBezTo>
                  <a:cubicBezTo>
                    <a:pt x="59104" y="29052"/>
                    <a:pt x="58901" y="28575"/>
                    <a:pt x="58556" y="28230"/>
                  </a:cubicBezTo>
                  <a:lnTo>
                    <a:pt x="30874" y="548"/>
                  </a:lnTo>
                  <a:cubicBezTo>
                    <a:pt x="30529" y="203"/>
                    <a:pt x="30052" y="0"/>
                    <a:pt x="2955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6;p18">
              <a:extLst>
                <a:ext uri="{FF2B5EF4-FFF2-40B4-BE49-F238E27FC236}">
                  <a16:creationId xmlns:a16="http://schemas.microsoft.com/office/drawing/2014/main" id="{75E13CF1-A3E2-1BD5-C690-09BA9DACA413}"/>
                </a:ext>
              </a:extLst>
            </p:cNvPr>
            <p:cNvSpPr/>
            <p:nvPr/>
          </p:nvSpPr>
          <p:spPr>
            <a:xfrm>
              <a:off x="3013272" y="2185406"/>
              <a:ext cx="538603" cy="538603"/>
            </a:xfrm>
            <a:custGeom>
              <a:avLst/>
              <a:gdLst/>
              <a:ahLst/>
              <a:cxnLst/>
              <a:rect l="l" t="t" r="r" b="b"/>
              <a:pathLst>
                <a:path w="22004" h="22004" extrusionOk="0">
                  <a:moveTo>
                    <a:pt x="11002" y="0"/>
                  </a:moveTo>
                  <a:cubicBezTo>
                    <a:pt x="4930" y="0"/>
                    <a:pt x="1" y="4930"/>
                    <a:pt x="1" y="11002"/>
                  </a:cubicBezTo>
                  <a:cubicBezTo>
                    <a:pt x="1" y="17074"/>
                    <a:pt x="4930" y="22003"/>
                    <a:pt x="11002" y="22003"/>
                  </a:cubicBezTo>
                  <a:cubicBezTo>
                    <a:pt x="17074" y="22003"/>
                    <a:pt x="22004" y="17074"/>
                    <a:pt x="22004" y="11002"/>
                  </a:cubicBezTo>
                  <a:cubicBezTo>
                    <a:pt x="22004" y="4930"/>
                    <a:pt x="17074" y="0"/>
                    <a:pt x="1100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7;p18">
              <a:extLst>
                <a:ext uri="{FF2B5EF4-FFF2-40B4-BE49-F238E27FC236}">
                  <a16:creationId xmlns:a16="http://schemas.microsoft.com/office/drawing/2014/main" id="{40BCB272-5CA2-9766-0E30-B08E4A69C7B0}"/>
                </a:ext>
              </a:extLst>
            </p:cNvPr>
            <p:cNvSpPr/>
            <p:nvPr/>
          </p:nvSpPr>
          <p:spPr>
            <a:xfrm>
              <a:off x="3065730" y="2237864"/>
              <a:ext cx="433986" cy="433668"/>
            </a:xfrm>
            <a:custGeom>
              <a:avLst/>
              <a:gdLst/>
              <a:ahLst/>
              <a:cxnLst/>
              <a:rect l="l" t="t" r="r" b="b"/>
              <a:pathLst>
                <a:path w="17730" h="17717" extrusionOk="0">
                  <a:moveTo>
                    <a:pt x="8859" y="1"/>
                  </a:moveTo>
                  <a:cubicBezTo>
                    <a:pt x="3966" y="1"/>
                    <a:pt x="1" y="3965"/>
                    <a:pt x="1" y="8859"/>
                  </a:cubicBezTo>
                  <a:cubicBezTo>
                    <a:pt x="1" y="13752"/>
                    <a:pt x="3966" y="17717"/>
                    <a:pt x="8859" y="17717"/>
                  </a:cubicBezTo>
                  <a:cubicBezTo>
                    <a:pt x="13753" y="17717"/>
                    <a:pt x="17729" y="13752"/>
                    <a:pt x="17729" y="8859"/>
                  </a:cubicBezTo>
                  <a:cubicBezTo>
                    <a:pt x="17729" y="3965"/>
                    <a:pt x="13753" y="1"/>
                    <a:pt x="8859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400" b="1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" name="Google Shape;213;p18">
            <a:extLst>
              <a:ext uri="{FF2B5EF4-FFF2-40B4-BE49-F238E27FC236}">
                <a16:creationId xmlns:a16="http://schemas.microsoft.com/office/drawing/2014/main" id="{3DEA31E4-2FDD-2E1F-6EE4-4A27E904C3B0}"/>
              </a:ext>
            </a:extLst>
          </p:cNvPr>
          <p:cNvGrpSpPr/>
          <p:nvPr/>
        </p:nvGrpSpPr>
        <p:grpSpPr>
          <a:xfrm>
            <a:off x="5301962" y="1588352"/>
            <a:ext cx="2150158" cy="2121032"/>
            <a:chOff x="3773964" y="1206808"/>
            <a:chExt cx="1597377" cy="1575739"/>
          </a:xfrm>
        </p:grpSpPr>
        <p:sp>
          <p:nvSpPr>
            <p:cNvPr id="14" name="Google Shape;214;p18">
              <a:extLst>
                <a:ext uri="{FF2B5EF4-FFF2-40B4-BE49-F238E27FC236}">
                  <a16:creationId xmlns:a16="http://schemas.microsoft.com/office/drawing/2014/main" id="{C67C604B-EEB1-2CBD-7ED3-45553CE1DBCE}"/>
                </a:ext>
              </a:extLst>
            </p:cNvPr>
            <p:cNvSpPr/>
            <p:nvPr/>
          </p:nvSpPr>
          <p:spPr>
            <a:xfrm>
              <a:off x="3773964" y="1206808"/>
              <a:ext cx="1597377" cy="1575739"/>
            </a:xfrm>
            <a:custGeom>
              <a:avLst/>
              <a:gdLst/>
              <a:ahLst/>
              <a:cxnLst/>
              <a:rect l="l" t="t" r="r" b="b"/>
              <a:pathLst>
                <a:path w="65259" h="64375" extrusionOk="0">
                  <a:moveTo>
                    <a:pt x="32623" y="0"/>
                  </a:moveTo>
                  <a:cubicBezTo>
                    <a:pt x="31468" y="0"/>
                    <a:pt x="30313" y="444"/>
                    <a:pt x="29432" y="1331"/>
                  </a:cubicBezTo>
                  <a:lnTo>
                    <a:pt x="1762" y="29001"/>
                  </a:lnTo>
                  <a:cubicBezTo>
                    <a:pt x="0" y="30763"/>
                    <a:pt x="0" y="33620"/>
                    <a:pt x="1762" y="35383"/>
                  </a:cubicBezTo>
                  <a:lnTo>
                    <a:pt x="29432" y="63053"/>
                  </a:lnTo>
                  <a:cubicBezTo>
                    <a:pt x="30313" y="63934"/>
                    <a:pt x="31468" y="64374"/>
                    <a:pt x="32623" y="64374"/>
                  </a:cubicBezTo>
                  <a:cubicBezTo>
                    <a:pt x="33778" y="64374"/>
                    <a:pt x="34933" y="63934"/>
                    <a:pt x="35814" y="63053"/>
                  </a:cubicBezTo>
                  <a:lnTo>
                    <a:pt x="63484" y="35383"/>
                  </a:lnTo>
                  <a:cubicBezTo>
                    <a:pt x="65258" y="33620"/>
                    <a:pt x="65258" y="30763"/>
                    <a:pt x="63484" y="29001"/>
                  </a:cubicBezTo>
                  <a:lnTo>
                    <a:pt x="35814" y="1331"/>
                  </a:lnTo>
                  <a:cubicBezTo>
                    <a:pt x="34933" y="444"/>
                    <a:pt x="33778" y="0"/>
                    <a:pt x="32623" y="0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5;p18">
              <a:extLst>
                <a:ext uri="{FF2B5EF4-FFF2-40B4-BE49-F238E27FC236}">
                  <a16:creationId xmlns:a16="http://schemas.microsoft.com/office/drawing/2014/main" id="{B00FFC30-134D-E0F0-D37F-C0A483AE30D1}"/>
                </a:ext>
              </a:extLst>
            </p:cNvPr>
            <p:cNvSpPr/>
            <p:nvPr/>
          </p:nvSpPr>
          <p:spPr>
            <a:xfrm>
              <a:off x="3849137" y="1271431"/>
              <a:ext cx="1446718" cy="1446694"/>
            </a:xfrm>
            <a:custGeom>
              <a:avLst/>
              <a:gdLst/>
              <a:ahLst/>
              <a:cxnLst/>
              <a:rect l="l" t="t" r="r" b="b"/>
              <a:pathLst>
                <a:path w="59104" h="59103" extrusionOk="0">
                  <a:moveTo>
                    <a:pt x="29552" y="0"/>
                  </a:moveTo>
                  <a:cubicBezTo>
                    <a:pt x="29052" y="0"/>
                    <a:pt x="28588" y="203"/>
                    <a:pt x="28231" y="548"/>
                  </a:cubicBezTo>
                  <a:lnTo>
                    <a:pt x="561" y="28230"/>
                  </a:lnTo>
                  <a:cubicBezTo>
                    <a:pt x="203" y="28575"/>
                    <a:pt x="1" y="29052"/>
                    <a:pt x="1" y="29552"/>
                  </a:cubicBezTo>
                  <a:cubicBezTo>
                    <a:pt x="1" y="30052"/>
                    <a:pt x="203" y="30528"/>
                    <a:pt x="561" y="30873"/>
                  </a:cubicBezTo>
                  <a:lnTo>
                    <a:pt x="28231" y="58543"/>
                  </a:lnTo>
                  <a:cubicBezTo>
                    <a:pt x="28588" y="58901"/>
                    <a:pt x="29052" y="59103"/>
                    <a:pt x="29552" y="59103"/>
                  </a:cubicBezTo>
                  <a:cubicBezTo>
                    <a:pt x="30052" y="59103"/>
                    <a:pt x="30529" y="58901"/>
                    <a:pt x="30886" y="58543"/>
                  </a:cubicBezTo>
                  <a:lnTo>
                    <a:pt x="58556" y="30873"/>
                  </a:lnTo>
                  <a:cubicBezTo>
                    <a:pt x="58901" y="30528"/>
                    <a:pt x="59104" y="30052"/>
                    <a:pt x="59104" y="29552"/>
                  </a:cubicBezTo>
                  <a:cubicBezTo>
                    <a:pt x="59104" y="29052"/>
                    <a:pt x="58901" y="28575"/>
                    <a:pt x="58556" y="28230"/>
                  </a:cubicBezTo>
                  <a:lnTo>
                    <a:pt x="30886" y="548"/>
                  </a:lnTo>
                  <a:cubicBezTo>
                    <a:pt x="30529" y="203"/>
                    <a:pt x="30052" y="0"/>
                    <a:pt x="2955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6;p18">
              <a:extLst>
                <a:ext uri="{FF2B5EF4-FFF2-40B4-BE49-F238E27FC236}">
                  <a16:creationId xmlns:a16="http://schemas.microsoft.com/office/drawing/2014/main" id="{0C9A21D7-7E5E-9064-4F2D-ABA495B077DF}"/>
                </a:ext>
              </a:extLst>
            </p:cNvPr>
            <p:cNvSpPr/>
            <p:nvPr/>
          </p:nvSpPr>
          <p:spPr>
            <a:xfrm>
              <a:off x="4734570" y="1297378"/>
              <a:ext cx="538285" cy="538578"/>
            </a:xfrm>
            <a:custGeom>
              <a:avLst/>
              <a:gdLst/>
              <a:ahLst/>
              <a:cxnLst/>
              <a:rect l="l" t="t" r="r" b="b"/>
              <a:pathLst>
                <a:path w="21991" h="22003" extrusionOk="0">
                  <a:moveTo>
                    <a:pt x="10990" y="0"/>
                  </a:moveTo>
                  <a:cubicBezTo>
                    <a:pt x="4917" y="0"/>
                    <a:pt x="0" y="4929"/>
                    <a:pt x="0" y="11001"/>
                  </a:cubicBezTo>
                  <a:cubicBezTo>
                    <a:pt x="0" y="17074"/>
                    <a:pt x="4917" y="22003"/>
                    <a:pt x="10990" y="22003"/>
                  </a:cubicBezTo>
                  <a:cubicBezTo>
                    <a:pt x="17074" y="22003"/>
                    <a:pt x="21991" y="17074"/>
                    <a:pt x="21991" y="11001"/>
                  </a:cubicBezTo>
                  <a:cubicBezTo>
                    <a:pt x="21991" y="4929"/>
                    <a:pt x="17074" y="0"/>
                    <a:pt x="10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;p18">
              <a:extLst>
                <a:ext uri="{FF2B5EF4-FFF2-40B4-BE49-F238E27FC236}">
                  <a16:creationId xmlns:a16="http://schemas.microsoft.com/office/drawing/2014/main" id="{38EE5431-2892-8D78-D34E-65A3E60BEFED}"/>
                </a:ext>
              </a:extLst>
            </p:cNvPr>
            <p:cNvSpPr/>
            <p:nvPr/>
          </p:nvSpPr>
          <p:spPr>
            <a:xfrm>
              <a:off x="4786734" y="1349542"/>
              <a:ext cx="433962" cy="433962"/>
            </a:xfrm>
            <a:custGeom>
              <a:avLst/>
              <a:gdLst/>
              <a:ahLst/>
              <a:cxnLst/>
              <a:rect l="l" t="t" r="r" b="b"/>
              <a:pathLst>
                <a:path w="17729" h="17729" extrusionOk="0">
                  <a:moveTo>
                    <a:pt x="8859" y="0"/>
                  </a:moveTo>
                  <a:cubicBezTo>
                    <a:pt x="3965" y="0"/>
                    <a:pt x="0" y="3977"/>
                    <a:pt x="0" y="8870"/>
                  </a:cubicBezTo>
                  <a:cubicBezTo>
                    <a:pt x="0" y="13764"/>
                    <a:pt x="3965" y="17729"/>
                    <a:pt x="8859" y="17729"/>
                  </a:cubicBezTo>
                  <a:cubicBezTo>
                    <a:pt x="13752" y="17729"/>
                    <a:pt x="17729" y="13764"/>
                    <a:pt x="17729" y="8870"/>
                  </a:cubicBezTo>
                  <a:cubicBezTo>
                    <a:pt x="17729" y="3977"/>
                    <a:pt x="13752" y="0"/>
                    <a:pt x="885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02</a:t>
              </a:r>
              <a:endParaRPr sz="1400" b="1" dirty="0">
                <a:latin typeface="+mj-ea"/>
                <a:ea typeface="+mj-ea"/>
              </a:endParaRPr>
            </a:p>
          </p:txBody>
        </p:sp>
      </p:grpSp>
      <p:grpSp>
        <p:nvGrpSpPr>
          <p:cNvPr id="18" name="Google Shape;227;p18">
            <a:extLst>
              <a:ext uri="{FF2B5EF4-FFF2-40B4-BE49-F238E27FC236}">
                <a16:creationId xmlns:a16="http://schemas.microsoft.com/office/drawing/2014/main" id="{70C9A5BD-5E08-199D-15DB-3032077CE1AE}"/>
              </a:ext>
            </a:extLst>
          </p:cNvPr>
          <p:cNvGrpSpPr/>
          <p:nvPr/>
        </p:nvGrpSpPr>
        <p:grpSpPr>
          <a:xfrm>
            <a:off x="5295810" y="3922674"/>
            <a:ext cx="2150158" cy="2121032"/>
            <a:chOff x="3773964" y="2956868"/>
            <a:chExt cx="1597377" cy="1575739"/>
          </a:xfrm>
          <a:solidFill>
            <a:srgbClr val="EC3A3B"/>
          </a:solidFill>
        </p:grpSpPr>
        <p:sp>
          <p:nvSpPr>
            <p:cNvPr id="19" name="Google Shape;228;p18">
              <a:extLst>
                <a:ext uri="{FF2B5EF4-FFF2-40B4-BE49-F238E27FC236}">
                  <a16:creationId xmlns:a16="http://schemas.microsoft.com/office/drawing/2014/main" id="{63372E0B-A9D5-59DB-93AF-B3B0F116B047}"/>
                </a:ext>
              </a:extLst>
            </p:cNvPr>
            <p:cNvSpPr/>
            <p:nvPr/>
          </p:nvSpPr>
          <p:spPr>
            <a:xfrm>
              <a:off x="3773964" y="2956868"/>
              <a:ext cx="1597377" cy="1575739"/>
            </a:xfrm>
            <a:custGeom>
              <a:avLst/>
              <a:gdLst/>
              <a:ahLst/>
              <a:cxnLst/>
              <a:rect l="l" t="t" r="r" b="b"/>
              <a:pathLst>
                <a:path w="65259" h="64375" extrusionOk="0">
                  <a:moveTo>
                    <a:pt x="32623" y="0"/>
                  </a:moveTo>
                  <a:cubicBezTo>
                    <a:pt x="31468" y="0"/>
                    <a:pt x="30313" y="441"/>
                    <a:pt x="29432" y="1322"/>
                  </a:cubicBezTo>
                  <a:lnTo>
                    <a:pt x="1762" y="28992"/>
                  </a:lnTo>
                  <a:cubicBezTo>
                    <a:pt x="0" y="30754"/>
                    <a:pt x="0" y="33611"/>
                    <a:pt x="1762" y="35374"/>
                  </a:cubicBezTo>
                  <a:lnTo>
                    <a:pt x="29432" y="63044"/>
                  </a:lnTo>
                  <a:cubicBezTo>
                    <a:pt x="30313" y="63931"/>
                    <a:pt x="31468" y="64374"/>
                    <a:pt x="32623" y="64374"/>
                  </a:cubicBezTo>
                  <a:cubicBezTo>
                    <a:pt x="33778" y="64374"/>
                    <a:pt x="34933" y="63931"/>
                    <a:pt x="35814" y="63044"/>
                  </a:cubicBezTo>
                  <a:lnTo>
                    <a:pt x="63484" y="35374"/>
                  </a:lnTo>
                  <a:cubicBezTo>
                    <a:pt x="65258" y="33611"/>
                    <a:pt x="65258" y="30754"/>
                    <a:pt x="63484" y="28992"/>
                  </a:cubicBezTo>
                  <a:lnTo>
                    <a:pt x="35814" y="1322"/>
                  </a:lnTo>
                  <a:cubicBezTo>
                    <a:pt x="34933" y="441"/>
                    <a:pt x="33778" y="0"/>
                    <a:pt x="32623" y="0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29;p18">
              <a:extLst>
                <a:ext uri="{FF2B5EF4-FFF2-40B4-BE49-F238E27FC236}">
                  <a16:creationId xmlns:a16="http://schemas.microsoft.com/office/drawing/2014/main" id="{C8234D5B-E0A8-3422-0384-16EE8652D175}"/>
                </a:ext>
              </a:extLst>
            </p:cNvPr>
            <p:cNvSpPr/>
            <p:nvPr/>
          </p:nvSpPr>
          <p:spPr>
            <a:xfrm>
              <a:off x="3844780" y="3021271"/>
              <a:ext cx="1455457" cy="1446694"/>
            </a:xfrm>
            <a:custGeom>
              <a:avLst/>
              <a:gdLst/>
              <a:ahLst/>
              <a:cxnLst/>
              <a:rect l="l" t="t" r="r" b="b"/>
              <a:pathLst>
                <a:path w="59461" h="59103" extrusionOk="0">
                  <a:moveTo>
                    <a:pt x="29730" y="0"/>
                  </a:moveTo>
                  <a:cubicBezTo>
                    <a:pt x="29230" y="0"/>
                    <a:pt x="28766" y="203"/>
                    <a:pt x="28409" y="560"/>
                  </a:cubicBezTo>
                  <a:lnTo>
                    <a:pt x="739" y="28230"/>
                  </a:lnTo>
                  <a:cubicBezTo>
                    <a:pt x="0" y="28956"/>
                    <a:pt x="0" y="30147"/>
                    <a:pt x="739" y="30885"/>
                  </a:cubicBezTo>
                  <a:lnTo>
                    <a:pt x="28409" y="58555"/>
                  </a:lnTo>
                  <a:cubicBezTo>
                    <a:pt x="28766" y="58912"/>
                    <a:pt x="29230" y="59103"/>
                    <a:pt x="29730" y="59103"/>
                  </a:cubicBezTo>
                  <a:cubicBezTo>
                    <a:pt x="30230" y="59103"/>
                    <a:pt x="30707" y="58901"/>
                    <a:pt x="31064" y="58555"/>
                  </a:cubicBezTo>
                  <a:lnTo>
                    <a:pt x="58734" y="30885"/>
                  </a:lnTo>
                  <a:cubicBezTo>
                    <a:pt x="59460" y="30147"/>
                    <a:pt x="59460" y="28956"/>
                    <a:pt x="58734" y="28230"/>
                  </a:cubicBezTo>
                  <a:lnTo>
                    <a:pt x="31064" y="560"/>
                  </a:lnTo>
                  <a:cubicBezTo>
                    <a:pt x="30707" y="203"/>
                    <a:pt x="30230" y="0"/>
                    <a:pt x="29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0;p18">
              <a:extLst>
                <a:ext uri="{FF2B5EF4-FFF2-40B4-BE49-F238E27FC236}">
                  <a16:creationId xmlns:a16="http://schemas.microsoft.com/office/drawing/2014/main" id="{DFE0A2C9-4208-72BC-3CD0-D3318E21A2E0}"/>
                </a:ext>
              </a:extLst>
            </p:cNvPr>
            <p:cNvSpPr/>
            <p:nvPr/>
          </p:nvSpPr>
          <p:spPr>
            <a:xfrm>
              <a:off x="3901031" y="3893853"/>
              <a:ext cx="538309" cy="538603"/>
            </a:xfrm>
            <a:custGeom>
              <a:avLst/>
              <a:gdLst/>
              <a:ahLst/>
              <a:cxnLst/>
              <a:rect l="l" t="t" r="r" b="b"/>
              <a:pathLst>
                <a:path w="21992" h="22004" extrusionOk="0">
                  <a:moveTo>
                    <a:pt x="11002" y="1"/>
                  </a:moveTo>
                  <a:cubicBezTo>
                    <a:pt x="4918" y="1"/>
                    <a:pt x="0" y="4930"/>
                    <a:pt x="0" y="11002"/>
                  </a:cubicBezTo>
                  <a:cubicBezTo>
                    <a:pt x="0" y="17074"/>
                    <a:pt x="4918" y="22003"/>
                    <a:pt x="11002" y="22003"/>
                  </a:cubicBezTo>
                  <a:cubicBezTo>
                    <a:pt x="17074" y="22003"/>
                    <a:pt x="21991" y="17074"/>
                    <a:pt x="21991" y="11002"/>
                  </a:cubicBezTo>
                  <a:cubicBezTo>
                    <a:pt x="21991" y="4930"/>
                    <a:pt x="17074" y="1"/>
                    <a:pt x="1100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1;p18">
              <a:extLst>
                <a:ext uri="{FF2B5EF4-FFF2-40B4-BE49-F238E27FC236}">
                  <a16:creationId xmlns:a16="http://schemas.microsoft.com/office/drawing/2014/main" id="{CB009AF5-625F-1B57-953F-1D1D72C9292E}"/>
                </a:ext>
              </a:extLst>
            </p:cNvPr>
            <p:cNvSpPr/>
            <p:nvPr/>
          </p:nvSpPr>
          <p:spPr>
            <a:xfrm>
              <a:off x="3953195" y="3946310"/>
              <a:ext cx="433962" cy="433986"/>
            </a:xfrm>
            <a:custGeom>
              <a:avLst/>
              <a:gdLst/>
              <a:ahLst/>
              <a:cxnLst/>
              <a:rect l="l" t="t" r="r" b="b"/>
              <a:pathLst>
                <a:path w="17729" h="17730" extrusionOk="0">
                  <a:moveTo>
                    <a:pt x="8871" y="1"/>
                  </a:moveTo>
                  <a:cubicBezTo>
                    <a:pt x="3977" y="1"/>
                    <a:pt x="0" y="3966"/>
                    <a:pt x="0" y="8859"/>
                  </a:cubicBezTo>
                  <a:cubicBezTo>
                    <a:pt x="0" y="13753"/>
                    <a:pt x="3977" y="17729"/>
                    <a:pt x="8871" y="17729"/>
                  </a:cubicBezTo>
                  <a:cubicBezTo>
                    <a:pt x="13764" y="17729"/>
                    <a:pt x="17729" y="13753"/>
                    <a:pt x="17729" y="8859"/>
                  </a:cubicBezTo>
                  <a:cubicBezTo>
                    <a:pt x="17729" y="3966"/>
                    <a:pt x="13764" y="1"/>
                    <a:pt x="88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+mn-ea"/>
                  <a:cs typeface="Fira Sans Extra Condensed Medium"/>
                  <a:sym typeface="Fira Sans Extra Condensed Medium"/>
                </a:rPr>
                <a:t>04</a:t>
              </a:r>
              <a:endParaRPr sz="1400" b="1" dirty="0">
                <a:latin typeface="+mn-ea"/>
              </a:endParaRPr>
            </a:p>
          </p:txBody>
        </p:sp>
      </p:grpSp>
      <p:grpSp>
        <p:nvGrpSpPr>
          <p:cNvPr id="23" name="Google Shape;233;p18">
            <a:extLst>
              <a:ext uri="{FF2B5EF4-FFF2-40B4-BE49-F238E27FC236}">
                <a16:creationId xmlns:a16="http://schemas.microsoft.com/office/drawing/2014/main" id="{79ABCE12-B302-EE80-EDEB-85B4FA1B4A0E}"/>
              </a:ext>
            </a:extLst>
          </p:cNvPr>
          <p:cNvGrpSpPr/>
          <p:nvPr/>
        </p:nvGrpSpPr>
        <p:grpSpPr>
          <a:xfrm>
            <a:off x="6503767" y="2756441"/>
            <a:ext cx="2150158" cy="2120736"/>
            <a:chOff x="4647427" y="2083405"/>
            <a:chExt cx="1597377" cy="1575519"/>
          </a:xfrm>
        </p:grpSpPr>
        <p:sp>
          <p:nvSpPr>
            <p:cNvPr id="24" name="Google Shape;234;p18">
              <a:extLst>
                <a:ext uri="{FF2B5EF4-FFF2-40B4-BE49-F238E27FC236}">
                  <a16:creationId xmlns:a16="http://schemas.microsoft.com/office/drawing/2014/main" id="{872A531A-DFC7-50DF-E02A-49E7F201CBF0}"/>
                </a:ext>
              </a:extLst>
            </p:cNvPr>
            <p:cNvSpPr/>
            <p:nvPr/>
          </p:nvSpPr>
          <p:spPr>
            <a:xfrm>
              <a:off x="4647427" y="2083405"/>
              <a:ext cx="1597377" cy="1575519"/>
            </a:xfrm>
            <a:custGeom>
              <a:avLst/>
              <a:gdLst/>
              <a:ahLst/>
              <a:cxnLst/>
              <a:rect l="l" t="t" r="r" b="b"/>
              <a:pathLst>
                <a:path w="65259" h="64366" extrusionOk="0">
                  <a:moveTo>
                    <a:pt x="32623" y="0"/>
                  </a:moveTo>
                  <a:cubicBezTo>
                    <a:pt x="31468" y="0"/>
                    <a:pt x="30313" y="441"/>
                    <a:pt x="29432" y="1322"/>
                  </a:cubicBezTo>
                  <a:lnTo>
                    <a:pt x="1762" y="28992"/>
                  </a:lnTo>
                  <a:cubicBezTo>
                    <a:pt x="0" y="30754"/>
                    <a:pt x="0" y="33611"/>
                    <a:pt x="1762" y="35374"/>
                  </a:cubicBezTo>
                  <a:lnTo>
                    <a:pt x="29432" y="63044"/>
                  </a:lnTo>
                  <a:cubicBezTo>
                    <a:pt x="30313" y="63925"/>
                    <a:pt x="31468" y="64365"/>
                    <a:pt x="32623" y="64365"/>
                  </a:cubicBezTo>
                  <a:cubicBezTo>
                    <a:pt x="33778" y="64365"/>
                    <a:pt x="34933" y="63925"/>
                    <a:pt x="35814" y="63044"/>
                  </a:cubicBezTo>
                  <a:lnTo>
                    <a:pt x="63496" y="35374"/>
                  </a:lnTo>
                  <a:cubicBezTo>
                    <a:pt x="65258" y="33611"/>
                    <a:pt x="65258" y="30754"/>
                    <a:pt x="63496" y="28992"/>
                  </a:cubicBezTo>
                  <a:lnTo>
                    <a:pt x="35814" y="1322"/>
                  </a:lnTo>
                  <a:cubicBezTo>
                    <a:pt x="34933" y="441"/>
                    <a:pt x="33778" y="0"/>
                    <a:pt x="3262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35;p18">
              <a:extLst>
                <a:ext uri="{FF2B5EF4-FFF2-40B4-BE49-F238E27FC236}">
                  <a16:creationId xmlns:a16="http://schemas.microsoft.com/office/drawing/2014/main" id="{219484A9-9D0C-3628-5805-F780E3071D32}"/>
                </a:ext>
              </a:extLst>
            </p:cNvPr>
            <p:cNvSpPr/>
            <p:nvPr/>
          </p:nvSpPr>
          <p:spPr>
            <a:xfrm>
              <a:off x="4718243" y="2147808"/>
              <a:ext cx="1451075" cy="1446694"/>
            </a:xfrm>
            <a:custGeom>
              <a:avLst/>
              <a:gdLst/>
              <a:ahLst/>
              <a:cxnLst/>
              <a:rect l="l" t="t" r="r" b="b"/>
              <a:pathLst>
                <a:path w="59282" h="59103" extrusionOk="0">
                  <a:moveTo>
                    <a:pt x="29730" y="0"/>
                  </a:moveTo>
                  <a:cubicBezTo>
                    <a:pt x="29230" y="0"/>
                    <a:pt x="28766" y="203"/>
                    <a:pt x="28409" y="548"/>
                  </a:cubicBezTo>
                  <a:lnTo>
                    <a:pt x="739" y="28230"/>
                  </a:lnTo>
                  <a:cubicBezTo>
                    <a:pt x="0" y="28956"/>
                    <a:pt x="0" y="30147"/>
                    <a:pt x="739" y="30873"/>
                  </a:cubicBezTo>
                  <a:lnTo>
                    <a:pt x="28409" y="58555"/>
                  </a:lnTo>
                  <a:cubicBezTo>
                    <a:pt x="28766" y="58901"/>
                    <a:pt x="29230" y="59103"/>
                    <a:pt x="29730" y="59103"/>
                  </a:cubicBezTo>
                  <a:cubicBezTo>
                    <a:pt x="30230" y="59103"/>
                    <a:pt x="30707" y="58901"/>
                    <a:pt x="31064" y="58555"/>
                  </a:cubicBezTo>
                  <a:lnTo>
                    <a:pt x="58734" y="30873"/>
                  </a:lnTo>
                  <a:cubicBezTo>
                    <a:pt x="59091" y="30528"/>
                    <a:pt x="59282" y="30052"/>
                    <a:pt x="59282" y="29552"/>
                  </a:cubicBezTo>
                  <a:cubicBezTo>
                    <a:pt x="59282" y="29052"/>
                    <a:pt x="59091" y="28575"/>
                    <a:pt x="58734" y="28230"/>
                  </a:cubicBezTo>
                  <a:lnTo>
                    <a:pt x="31064" y="548"/>
                  </a:lnTo>
                  <a:cubicBezTo>
                    <a:pt x="30707" y="203"/>
                    <a:pt x="30230" y="0"/>
                    <a:pt x="2973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36;p18">
              <a:extLst>
                <a:ext uri="{FF2B5EF4-FFF2-40B4-BE49-F238E27FC236}">
                  <a16:creationId xmlns:a16="http://schemas.microsoft.com/office/drawing/2014/main" id="{0D10DB3C-2648-8865-A737-642741B5AB9C}"/>
                </a:ext>
              </a:extLst>
            </p:cNvPr>
            <p:cNvSpPr/>
            <p:nvPr/>
          </p:nvSpPr>
          <p:spPr>
            <a:xfrm>
              <a:off x="5594620" y="3016889"/>
              <a:ext cx="538603" cy="538603"/>
            </a:xfrm>
            <a:custGeom>
              <a:avLst/>
              <a:gdLst/>
              <a:ahLst/>
              <a:cxnLst/>
              <a:rect l="l" t="t" r="r" b="b"/>
              <a:pathLst>
                <a:path w="22004" h="22004" extrusionOk="0">
                  <a:moveTo>
                    <a:pt x="11002" y="1"/>
                  </a:moveTo>
                  <a:cubicBezTo>
                    <a:pt x="4930" y="1"/>
                    <a:pt x="0" y="4930"/>
                    <a:pt x="0" y="11002"/>
                  </a:cubicBezTo>
                  <a:cubicBezTo>
                    <a:pt x="0" y="17074"/>
                    <a:pt x="4930" y="22004"/>
                    <a:pt x="11002" y="22004"/>
                  </a:cubicBezTo>
                  <a:cubicBezTo>
                    <a:pt x="17074" y="22004"/>
                    <a:pt x="22003" y="17074"/>
                    <a:pt x="22003" y="11002"/>
                  </a:cubicBezTo>
                  <a:cubicBezTo>
                    <a:pt x="22003" y="4930"/>
                    <a:pt x="17074" y="1"/>
                    <a:pt x="110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7;p18">
              <a:extLst>
                <a:ext uri="{FF2B5EF4-FFF2-40B4-BE49-F238E27FC236}">
                  <a16:creationId xmlns:a16="http://schemas.microsoft.com/office/drawing/2014/main" id="{3AF25099-E377-6647-7A99-EF3F412E35BF}"/>
                </a:ext>
              </a:extLst>
            </p:cNvPr>
            <p:cNvSpPr/>
            <p:nvPr/>
          </p:nvSpPr>
          <p:spPr>
            <a:xfrm>
              <a:off x="5647077" y="3069346"/>
              <a:ext cx="433692" cy="433692"/>
            </a:xfrm>
            <a:custGeom>
              <a:avLst/>
              <a:gdLst/>
              <a:ahLst/>
              <a:cxnLst/>
              <a:rect l="l" t="t" r="r" b="b"/>
              <a:pathLst>
                <a:path w="17718" h="17718" extrusionOk="0">
                  <a:moveTo>
                    <a:pt x="8859" y="1"/>
                  </a:moveTo>
                  <a:cubicBezTo>
                    <a:pt x="3965" y="1"/>
                    <a:pt x="1" y="3966"/>
                    <a:pt x="1" y="8859"/>
                  </a:cubicBezTo>
                  <a:cubicBezTo>
                    <a:pt x="1" y="13753"/>
                    <a:pt x="3965" y="17717"/>
                    <a:pt x="8859" y="17717"/>
                  </a:cubicBezTo>
                  <a:cubicBezTo>
                    <a:pt x="13752" y="17717"/>
                    <a:pt x="17717" y="13753"/>
                    <a:pt x="17717" y="8859"/>
                  </a:cubicBezTo>
                  <a:cubicBezTo>
                    <a:pt x="17717" y="3966"/>
                    <a:pt x="13752" y="1"/>
                    <a:pt x="8859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+mn-ea"/>
                  <a:cs typeface="Fira Sans Extra Condensed Medium"/>
                  <a:sym typeface="Fira Sans Extra Condensed Medium"/>
                </a:rPr>
                <a:t>03</a:t>
              </a:r>
              <a:endParaRPr sz="2000" b="1" dirty="0">
                <a:latin typeface="+mn-ea"/>
              </a:endParaRPr>
            </a:p>
          </p:txBody>
        </p:sp>
      </p:grpSp>
      <p:grpSp>
        <p:nvGrpSpPr>
          <p:cNvPr id="28" name="Google Shape;248;p18">
            <a:extLst>
              <a:ext uri="{FF2B5EF4-FFF2-40B4-BE49-F238E27FC236}">
                <a16:creationId xmlns:a16="http://schemas.microsoft.com/office/drawing/2014/main" id="{8055EDBE-6EEC-357A-E6D2-3F5B872C2BD4}"/>
              </a:ext>
            </a:extLst>
          </p:cNvPr>
          <p:cNvGrpSpPr/>
          <p:nvPr/>
        </p:nvGrpSpPr>
        <p:grpSpPr>
          <a:xfrm>
            <a:off x="1857142" y="5040895"/>
            <a:ext cx="5341776" cy="1542412"/>
            <a:chOff x="6397675" y="1393213"/>
            <a:chExt cx="2648698" cy="1147344"/>
          </a:xfrm>
        </p:grpSpPr>
        <p:sp>
          <p:nvSpPr>
            <p:cNvPr id="29" name="Google Shape;249;p18">
              <a:extLst>
                <a:ext uri="{FF2B5EF4-FFF2-40B4-BE49-F238E27FC236}">
                  <a16:creationId xmlns:a16="http://schemas.microsoft.com/office/drawing/2014/main" id="{4062A28A-9F5C-2EB1-68BD-231E22B2D251}"/>
                </a:ext>
              </a:extLst>
            </p:cNvPr>
            <p:cNvSpPr txBox="1"/>
            <p:nvPr/>
          </p:nvSpPr>
          <p:spPr>
            <a:xfrm>
              <a:off x="6397675" y="13932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C00000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700" b="1" dirty="0">
                <a:solidFill>
                  <a:srgbClr val="C00000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" name="Google Shape;250;p18">
              <a:extLst>
                <a:ext uri="{FF2B5EF4-FFF2-40B4-BE49-F238E27FC236}">
                  <a16:creationId xmlns:a16="http://schemas.microsoft.com/office/drawing/2014/main" id="{61A675F5-5443-4AFB-056B-B057FFD07F25}"/>
                </a:ext>
              </a:extLst>
            </p:cNvPr>
            <p:cNvSpPr txBox="1"/>
            <p:nvPr/>
          </p:nvSpPr>
          <p:spPr>
            <a:xfrm>
              <a:off x="6439197" y="1775557"/>
              <a:ext cx="2607176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기업의 한 축이라 불릴 수 있는 </a:t>
              </a:r>
              <a:endParaRPr lang="en-US" altLang="ko-KR"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인재채용에 대하여 불편한 지원요소가 </a:t>
              </a:r>
              <a:endParaRPr lang="en-US" altLang="ko-KR"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있어 방문 요소가 저하 될 우려가 있습니다</a:t>
              </a:r>
              <a:endParaRPr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</p:txBody>
        </p:sp>
      </p:grpSp>
      <p:grpSp>
        <p:nvGrpSpPr>
          <p:cNvPr id="31" name="Google Shape;251;p18">
            <a:extLst>
              <a:ext uri="{FF2B5EF4-FFF2-40B4-BE49-F238E27FC236}">
                <a16:creationId xmlns:a16="http://schemas.microsoft.com/office/drawing/2014/main" id="{66603B9F-F32A-B494-D77B-E9ADB3EE17A0}"/>
              </a:ext>
            </a:extLst>
          </p:cNvPr>
          <p:cNvGrpSpPr/>
          <p:nvPr/>
        </p:nvGrpSpPr>
        <p:grpSpPr>
          <a:xfrm>
            <a:off x="7212552" y="619163"/>
            <a:ext cx="4141248" cy="1501039"/>
            <a:chOff x="862675" y="3003525"/>
            <a:chExt cx="1884600" cy="1111849"/>
          </a:xfrm>
        </p:grpSpPr>
        <p:sp>
          <p:nvSpPr>
            <p:cNvPr id="32" name="Google Shape;252;p18">
              <a:extLst>
                <a:ext uri="{FF2B5EF4-FFF2-40B4-BE49-F238E27FC236}">
                  <a16:creationId xmlns:a16="http://schemas.microsoft.com/office/drawing/2014/main" id="{8D29616F-2ECC-B401-2ECB-60B430755267}"/>
                </a:ext>
              </a:extLst>
            </p:cNvPr>
            <p:cNvSpPr txBox="1"/>
            <p:nvPr/>
          </p:nvSpPr>
          <p:spPr>
            <a:xfrm>
              <a:off x="862675" y="30035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C00000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2800" b="1" dirty="0">
                <a:solidFill>
                  <a:srgbClr val="C00000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" name="Google Shape;253;p18">
              <a:extLst>
                <a:ext uri="{FF2B5EF4-FFF2-40B4-BE49-F238E27FC236}">
                  <a16:creationId xmlns:a16="http://schemas.microsoft.com/office/drawing/2014/main" id="{670170B6-6D43-675F-61AB-73FFD064E05B}"/>
                </a:ext>
              </a:extLst>
            </p:cNvPr>
            <p:cNvSpPr txBox="1"/>
            <p:nvPr/>
          </p:nvSpPr>
          <p:spPr>
            <a:xfrm>
              <a:off x="862675" y="3350374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주식 매매가 중지 되었다는 소식이 있어 </a:t>
              </a:r>
              <a:endParaRPr lang="en-US" altLang="ko-KR"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회사의 불안정성을 느끼고 방문자의 유입이 줄어들 요소가 있습니다</a:t>
              </a:r>
              <a:endParaRPr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</p:txBody>
        </p:sp>
      </p:grpSp>
      <p:grpSp>
        <p:nvGrpSpPr>
          <p:cNvPr id="34" name="Google Shape;254;p18">
            <a:extLst>
              <a:ext uri="{FF2B5EF4-FFF2-40B4-BE49-F238E27FC236}">
                <a16:creationId xmlns:a16="http://schemas.microsoft.com/office/drawing/2014/main" id="{7DF9D8A2-1427-CCE8-4F1E-260B78AFD869}"/>
              </a:ext>
            </a:extLst>
          </p:cNvPr>
          <p:cNvGrpSpPr/>
          <p:nvPr/>
        </p:nvGrpSpPr>
        <p:grpSpPr>
          <a:xfrm>
            <a:off x="1489960" y="2135282"/>
            <a:ext cx="2666108" cy="1714397"/>
            <a:chOff x="862675" y="1393225"/>
            <a:chExt cx="1884600" cy="1111849"/>
          </a:xfrm>
        </p:grpSpPr>
        <p:sp>
          <p:nvSpPr>
            <p:cNvPr id="35" name="Google Shape;255;p18">
              <a:extLst>
                <a:ext uri="{FF2B5EF4-FFF2-40B4-BE49-F238E27FC236}">
                  <a16:creationId xmlns:a16="http://schemas.microsoft.com/office/drawing/2014/main" id="{38BB32F3-6CA2-1506-D8A0-BED4330481DD}"/>
                </a:ext>
              </a:extLst>
            </p:cNvPr>
            <p:cNvSpPr txBox="1"/>
            <p:nvPr/>
          </p:nvSpPr>
          <p:spPr>
            <a:xfrm>
              <a:off x="862675" y="1740074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국내 뿐 아니라 국제적기업으로 알려져 있어 많은 </a:t>
              </a:r>
              <a:endParaRPr lang="en-US" altLang="ko-KR"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사람들의 유입이 있습니다</a:t>
              </a:r>
              <a:endParaRPr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</p:txBody>
        </p:sp>
        <p:sp>
          <p:nvSpPr>
            <p:cNvPr id="36" name="Google Shape;256;p18">
              <a:extLst>
                <a:ext uri="{FF2B5EF4-FFF2-40B4-BE49-F238E27FC236}">
                  <a16:creationId xmlns:a16="http://schemas.microsoft.com/office/drawing/2014/main" id="{1C664018-AABC-8E85-8161-A322F5014244}"/>
                </a:ext>
              </a:extLst>
            </p:cNvPr>
            <p:cNvSpPr txBox="1"/>
            <p:nvPr/>
          </p:nvSpPr>
          <p:spPr>
            <a:xfrm>
              <a:off x="862675" y="13932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002060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2800" b="1" dirty="0">
                <a:solidFill>
                  <a:srgbClr val="002060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" name="Google Shape;257;p18">
            <a:extLst>
              <a:ext uri="{FF2B5EF4-FFF2-40B4-BE49-F238E27FC236}">
                <a16:creationId xmlns:a16="http://schemas.microsoft.com/office/drawing/2014/main" id="{6A479146-8020-D4A7-9930-F35AA128401C}"/>
              </a:ext>
            </a:extLst>
          </p:cNvPr>
          <p:cNvGrpSpPr/>
          <p:nvPr/>
        </p:nvGrpSpPr>
        <p:grpSpPr>
          <a:xfrm>
            <a:off x="8885089" y="3259889"/>
            <a:ext cx="3392730" cy="1774139"/>
            <a:chOff x="6397675" y="3003525"/>
            <a:chExt cx="2075743" cy="1111849"/>
          </a:xfrm>
        </p:grpSpPr>
        <p:sp>
          <p:nvSpPr>
            <p:cNvPr id="38" name="Google Shape;258;p18">
              <a:extLst>
                <a:ext uri="{FF2B5EF4-FFF2-40B4-BE49-F238E27FC236}">
                  <a16:creationId xmlns:a16="http://schemas.microsoft.com/office/drawing/2014/main" id="{B36A15A5-83F4-7B43-8A73-EF17E350F3E3}"/>
                </a:ext>
              </a:extLst>
            </p:cNvPr>
            <p:cNvSpPr txBox="1"/>
            <p:nvPr/>
          </p:nvSpPr>
          <p:spPr>
            <a:xfrm>
              <a:off x="6397675" y="30035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002060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700" b="1" dirty="0">
                <a:solidFill>
                  <a:srgbClr val="002060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259;p18">
              <a:extLst>
                <a:ext uri="{FF2B5EF4-FFF2-40B4-BE49-F238E27FC236}">
                  <a16:creationId xmlns:a16="http://schemas.microsoft.com/office/drawing/2014/main" id="{219881D1-6A20-5ACF-DF39-6E2A67DD5517}"/>
                </a:ext>
              </a:extLst>
            </p:cNvPr>
            <p:cNvSpPr txBox="1"/>
            <p:nvPr/>
          </p:nvSpPr>
          <p:spPr>
            <a:xfrm>
              <a:off x="6397675" y="3350374"/>
              <a:ext cx="2075743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세계적으로 전선에 대해 유망한 </a:t>
              </a:r>
              <a:endParaRPr lang="en-US" altLang="ko-KR"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기업으로 인식 되어 있어 앞으로도 유입 가능성이 높습니다</a:t>
              </a:r>
              <a:endParaRPr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</p:txBody>
        </p:sp>
      </p:grpSp>
      <p:grpSp>
        <p:nvGrpSpPr>
          <p:cNvPr id="40" name="Google Shape;208;p18">
            <a:extLst>
              <a:ext uri="{FF2B5EF4-FFF2-40B4-BE49-F238E27FC236}">
                <a16:creationId xmlns:a16="http://schemas.microsoft.com/office/drawing/2014/main" id="{BF8ABF06-9180-2B81-D84E-03316518504F}"/>
              </a:ext>
            </a:extLst>
          </p:cNvPr>
          <p:cNvGrpSpPr/>
          <p:nvPr/>
        </p:nvGrpSpPr>
        <p:grpSpPr>
          <a:xfrm>
            <a:off x="4913726" y="3575183"/>
            <a:ext cx="586644" cy="583741"/>
            <a:chOff x="-41893475" y="3584850"/>
            <a:chExt cx="318225" cy="316650"/>
          </a:xfrm>
        </p:grpSpPr>
        <p:sp>
          <p:nvSpPr>
            <p:cNvPr id="41" name="Google Shape;209;p18">
              <a:extLst>
                <a:ext uri="{FF2B5EF4-FFF2-40B4-BE49-F238E27FC236}">
                  <a16:creationId xmlns:a16="http://schemas.microsoft.com/office/drawing/2014/main" id="{0CF04D0B-6E6B-16D9-789A-06EB3E9F57C2}"/>
                </a:ext>
              </a:extLst>
            </p:cNvPr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0;p18">
              <a:extLst>
                <a:ext uri="{FF2B5EF4-FFF2-40B4-BE49-F238E27FC236}">
                  <a16:creationId xmlns:a16="http://schemas.microsoft.com/office/drawing/2014/main" id="{A078C453-FD07-2E63-DB06-6C4DE374404C}"/>
                </a:ext>
              </a:extLst>
            </p:cNvPr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1;p18">
              <a:extLst>
                <a:ext uri="{FF2B5EF4-FFF2-40B4-BE49-F238E27FC236}">
                  <a16:creationId xmlns:a16="http://schemas.microsoft.com/office/drawing/2014/main" id="{3AEE32A3-D88E-5526-E92E-DDB8AAD27999}"/>
                </a:ext>
              </a:extLst>
            </p:cNvPr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2;p18">
              <a:extLst>
                <a:ext uri="{FF2B5EF4-FFF2-40B4-BE49-F238E27FC236}">
                  <a16:creationId xmlns:a16="http://schemas.microsoft.com/office/drawing/2014/main" id="{7857516B-0567-E508-0A31-F6EEE03E29D3}"/>
                </a:ext>
              </a:extLst>
            </p:cNvPr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218;p18">
            <a:extLst>
              <a:ext uri="{FF2B5EF4-FFF2-40B4-BE49-F238E27FC236}">
                <a16:creationId xmlns:a16="http://schemas.microsoft.com/office/drawing/2014/main" id="{4219DE08-2BB4-A74A-1545-5D053C37D302}"/>
              </a:ext>
            </a:extLst>
          </p:cNvPr>
          <p:cNvGrpSpPr/>
          <p:nvPr/>
        </p:nvGrpSpPr>
        <p:grpSpPr>
          <a:xfrm>
            <a:off x="5990887" y="2257636"/>
            <a:ext cx="754185" cy="706182"/>
            <a:chOff x="-25834600" y="3564375"/>
            <a:chExt cx="296950" cy="278050"/>
          </a:xfrm>
        </p:grpSpPr>
        <p:sp>
          <p:nvSpPr>
            <p:cNvPr id="46" name="Google Shape;219;p18">
              <a:extLst>
                <a:ext uri="{FF2B5EF4-FFF2-40B4-BE49-F238E27FC236}">
                  <a16:creationId xmlns:a16="http://schemas.microsoft.com/office/drawing/2014/main" id="{9484ABBC-B7DE-C286-4083-873665B328F6}"/>
                </a:ext>
              </a:extLst>
            </p:cNvPr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0;p18">
              <a:extLst>
                <a:ext uri="{FF2B5EF4-FFF2-40B4-BE49-F238E27FC236}">
                  <a16:creationId xmlns:a16="http://schemas.microsoft.com/office/drawing/2014/main" id="{92343AA2-F77A-C479-7404-435D51A42879}"/>
                </a:ext>
              </a:extLst>
            </p:cNvPr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1;p18">
              <a:extLst>
                <a:ext uri="{FF2B5EF4-FFF2-40B4-BE49-F238E27FC236}">
                  <a16:creationId xmlns:a16="http://schemas.microsoft.com/office/drawing/2014/main" id="{9D06213D-D3F1-0CDE-F77E-BF81B5E7A10D}"/>
                </a:ext>
              </a:extLst>
            </p:cNvPr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2;p18">
              <a:extLst>
                <a:ext uri="{FF2B5EF4-FFF2-40B4-BE49-F238E27FC236}">
                  <a16:creationId xmlns:a16="http://schemas.microsoft.com/office/drawing/2014/main" id="{42453A49-F439-6548-CAD7-A06A207E07E6}"/>
                </a:ext>
              </a:extLst>
            </p:cNvPr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3;p18">
              <a:extLst>
                <a:ext uri="{FF2B5EF4-FFF2-40B4-BE49-F238E27FC236}">
                  <a16:creationId xmlns:a16="http://schemas.microsoft.com/office/drawing/2014/main" id="{24EBD9DD-ADF2-07EF-4619-CC0EEBF113EE}"/>
                </a:ext>
              </a:extLst>
            </p:cNvPr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4;p18">
              <a:extLst>
                <a:ext uri="{FF2B5EF4-FFF2-40B4-BE49-F238E27FC236}">
                  <a16:creationId xmlns:a16="http://schemas.microsoft.com/office/drawing/2014/main" id="{477050EB-5405-D4C3-A427-609B9831515D}"/>
                </a:ext>
              </a:extLst>
            </p:cNvPr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5;p18">
              <a:extLst>
                <a:ext uri="{FF2B5EF4-FFF2-40B4-BE49-F238E27FC236}">
                  <a16:creationId xmlns:a16="http://schemas.microsoft.com/office/drawing/2014/main" id="{6FE69E19-F1BB-4C12-31C4-DFC0FABE74B4}"/>
                </a:ext>
              </a:extLst>
            </p:cNvPr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6;p18">
              <a:extLst>
                <a:ext uri="{FF2B5EF4-FFF2-40B4-BE49-F238E27FC236}">
                  <a16:creationId xmlns:a16="http://schemas.microsoft.com/office/drawing/2014/main" id="{CE9D07DB-8037-4D0A-7576-4AF69409C874}"/>
                </a:ext>
              </a:extLst>
            </p:cNvPr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32;p18">
            <a:extLst>
              <a:ext uri="{FF2B5EF4-FFF2-40B4-BE49-F238E27FC236}">
                <a16:creationId xmlns:a16="http://schemas.microsoft.com/office/drawing/2014/main" id="{805D936F-F8CE-80F8-2EDD-5FFCBBC9D928}"/>
              </a:ext>
            </a:extLst>
          </p:cNvPr>
          <p:cNvSpPr/>
          <p:nvPr/>
        </p:nvSpPr>
        <p:spPr>
          <a:xfrm>
            <a:off x="6113814" y="4632858"/>
            <a:ext cx="591499" cy="679482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" name="Google Shape;238;p18">
            <a:extLst>
              <a:ext uri="{FF2B5EF4-FFF2-40B4-BE49-F238E27FC236}">
                <a16:creationId xmlns:a16="http://schemas.microsoft.com/office/drawing/2014/main" id="{A4E4B78E-1CA0-724D-1E57-88D4FCA8B82F}"/>
              </a:ext>
            </a:extLst>
          </p:cNvPr>
          <p:cNvGrpSpPr/>
          <p:nvPr/>
        </p:nvGrpSpPr>
        <p:grpSpPr>
          <a:xfrm>
            <a:off x="7233697" y="3485335"/>
            <a:ext cx="626272" cy="621881"/>
            <a:chOff x="-64781025" y="3361050"/>
            <a:chExt cx="317425" cy="315200"/>
          </a:xfrm>
        </p:grpSpPr>
        <p:sp>
          <p:nvSpPr>
            <p:cNvPr id="56" name="Google Shape;239;p18">
              <a:extLst>
                <a:ext uri="{FF2B5EF4-FFF2-40B4-BE49-F238E27FC236}">
                  <a16:creationId xmlns:a16="http://schemas.microsoft.com/office/drawing/2014/main" id="{FA3EF428-F7AD-C375-347D-136B0684F8F6}"/>
                </a:ext>
              </a:extLst>
            </p:cNvPr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0;p18">
              <a:extLst>
                <a:ext uri="{FF2B5EF4-FFF2-40B4-BE49-F238E27FC236}">
                  <a16:creationId xmlns:a16="http://schemas.microsoft.com/office/drawing/2014/main" id="{574DD03D-5C58-6D1E-A627-71D18B97D9E1}"/>
                </a:ext>
              </a:extLst>
            </p:cNvPr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1;p18">
              <a:extLst>
                <a:ext uri="{FF2B5EF4-FFF2-40B4-BE49-F238E27FC236}">
                  <a16:creationId xmlns:a16="http://schemas.microsoft.com/office/drawing/2014/main" id="{9A7BDF15-AE10-5B37-26F3-5C462BE7978F}"/>
                </a:ext>
              </a:extLst>
            </p:cNvPr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2;p18">
              <a:extLst>
                <a:ext uri="{FF2B5EF4-FFF2-40B4-BE49-F238E27FC236}">
                  <a16:creationId xmlns:a16="http://schemas.microsoft.com/office/drawing/2014/main" id="{11E82CF0-8534-B8AF-A7DE-11906EA75B4D}"/>
                </a:ext>
              </a:extLst>
            </p:cNvPr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45;p18">
            <a:extLst>
              <a:ext uri="{FF2B5EF4-FFF2-40B4-BE49-F238E27FC236}">
                <a16:creationId xmlns:a16="http://schemas.microsoft.com/office/drawing/2014/main" id="{4C6A79C7-A3B5-3D7A-F1A1-93F44AC1E3B5}"/>
              </a:ext>
            </a:extLst>
          </p:cNvPr>
          <p:cNvGrpSpPr/>
          <p:nvPr/>
        </p:nvGrpSpPr>
        <p:grpSpPr>
          <a:xfrm>
            <a:off x="5824295" y="3150866"/>
            <a:ext cx="1114461" cy="1099456"/>
            <a:chOff x="4015272" y="2319989"/>
            <a:chExt cx="1114461" cy="1099456"/>
          </a:xfrm>
        </p:grpSpPr>
        <p:sp>
          <p:nvSpPr>
            <p:cNvPr id="61" name="Google Shape;246;p18">
              <a:extLst>
                <a:ext uri="{FF2B5EF4-FFF2-40B4-BE49-F238E27FC236}">
                  <a16:creationId xmlns:a16="http://schemas.microsoft.com/office/drawing/2014/main" id="{B762D404-E379-18CC-4E38-00F091918333}"/>
                </a:ext>
              </a:extLst>
            </p:cNvPr>
            <p:cNvSpPr/>
            <p:nvPr/>
          </p:nvSpPr>
          <p:spPr>
            <a:xfrm>
              <a:off x="4015272" y="2319989"/>
              <a:ext cx="1114461" cy="1099456"/>
            </a:xfrm>
            <a:custGeom>
              <a:avLst/>
              <a:gdLst/>
              <a:ahLst/>
              <a:cxnLst/>
              <a:rect l="l" t="t" r="r" b="b"/>
              <a:pathLst>
                <a:path w="45530" h="44917" extrusionOk="0">
                  <a:moveTo>
                    <a:pt x="22765" y="0"/>
                  </a:moveTo>
                  <a:cubicBezTo>
                    <a:pt x="21959" y="0"/>
                    <a:pt x="21152" y="307"/>
                    <a:pt x="20539" y="920"/>
                  </a:cubicBezTo>
                  <a:lnTo>
                    <a:pt x="1227" y="20232"/>
                  </a:lnTo>
                  <a:cubicBezTo>
                    <a:pt x="0" y="21458"/>
                    <a:pt x="0" y="23458"/>
                    <a:pt x="1227" y="24685"/>
                  </a:cubicBezTo>
                  <a:lnTo>
                    <a:pt x="20539" y="43997"/>
                  </a:lnTo>
                  <a:cubicBezTo>
                    <a:pt x="21152" y="44610"/>
                    <a:pt x="21959" y="44916"/>
                    <a:pt x="22765" y="44916"/>
                  </a:cubicBezTo>
                  <a:cubicBezTo>
                    <a:pt x="23572" y="44916"/>
                    <a:pt x="24379" y="44610"/>
                    <a:pt x="24992" y="43997"/>
                  </a:cubicBezTo>
                  <a:lnTo>
                    <a:pt x="44304" y="24685"/>
                  </a:lnTo>
                  <a:cubicBezTo>
                    <a:pt x="45530" y="23458"/>
                    <a:pt x="45530" y="21458"/>
                    <a:pt x="44304" y="20232"/>
                  </a:cubicBezTo>
                  <a:lnTo>
                    <a:pt x="24992" y="920"/>
                  </a:lnTo>
                  <a:cubicBezTo>
                    <a:pt x="24379" y="307"/>
                    <a:pt x="23572" y="0"/>
                    <a:pt x="22765" y="0"/>
                  </a:cubicBezTo>
                  <a:close/>
                </a:path>
              </a:pathLst>
            </a:cu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7;p18">
              <a:extLst>
                <a:ext uri="{FF2B5EF4-FFF2-40B4-BE49-F238E27FC236}">
                  <a16:creationId xmlns:a16="http://schemas.microsoft.com/office/drawing/2014/main" id="{FDF53538-1E90-FE92-DBD5-5589B1FE7188}"/>
                </a:ext>
              </a:extLst>
            </p:cNvPr>
            <p:cNvSpPr/>
            <p:nvPr/>
          </p:nvSpPr>
          <p:spPr>
            <a:xfrm>
              <a:off x="4091624" y="2395263"/>
              <a:ext cx="962089" cy="949145"/>
            </a:xfrm>
            <a:custGeom>
              <a:avLst/>
              <a:gdLst/>
              <a:ahLst/>
              <a:cxnLst/>
              <a:rect l="l" t="t" r="r" b="b"/>
              <a:pathLst>
                <a:path w="33374" h="32925" extrusionOk="0">
                  <a:moveTo>
                    <a:pt x="16686" y="1"/>
                  </a:moveTo>
                  <a:cubicBezTo>
                    <a:pt x="16095" y="1"/>
                    <a:pt x="15503" y="224"/>
                    <a:pt x="15050" y="671"/>
                  </a:cubicBezTo>
                  <a:lnTo>
                    <a:pt x="894" y="14827"/>
                  </a:lnTo>
                  <a:cubicBezTo>
                    <a:pt x="1" y="15732"/>
                    <a:pt x="1" y="17184"/>
                    <a:pt x="894" y="18089"/>
                  </a:cubicBezTo>
                  <a:lnTo>
                    <a:pt x="15050" y="32246"/>
                  </a:lnTo>
                  <a:cubicBezTo>
                    <a:pt x="15503" y="32698"/>
                    <a:pt x="16095" y="32925"/>
                    <a:pt x="16686" y="32925"/>
                  </a:cubicBezTo>
                  <a:cubicBezTo>
                    <a:pt x="17277" y="32925"/>
                    <a:pt x="17866" y="32698"/>
                    <a:pt x="18312" y="32246"/>
                  </a:cubicBezTo>
                  <a:lnTo>
                    <a:pt x="32469" y="18089"/>
                  </a:lnTo>
                  <a:cubicBezTo>
                    <a:pt x="33374" y="17184"/>
                    <a:pt x="33374" y="15732"/>
                    <a:pt x="32469" y="14827"/>
                  </a:cubicBezTo>
                  <a:lnTo>
                    <a:pt x="18312" y="671"/>
                  </a:lnTo>
                  <a:cubicBezTo>
                    <a:pt x="17866" y="224"/>
                    <a:pt x="17277" y="1"/>
                    <a:pt x="16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SWOT</a:t>
              </a:r>
              <a:endParaRPr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19922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FAEEAD-BFC5-DAAF-298A-732907BE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95504A-00CB-F054-E59F-B8FDB9B8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32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70A904-5A78-561D-D693-D6446DE0A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AE92A7-1118-B87B-2605-02C9D910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4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구체적 구현 방안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43AB95-A7AC-DA73-BA31-5330A5F3D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5535" r="8218" b="5635"/>
          <a:stretch/>
        </p:blipFill>
        <p:spPr>
          <a:xfrm>
            <a:off x="7567300" y="498243"/>
            <a:ext cx="3786500" cy="3784971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EA18CF-2B9D-FEF2-F5BF-C6E5F54B2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0FB1A97F-C531-C68F-6A3B-035C53A31E90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AD3762-77B1-55B0-A7B9-79B11F863BF4}"/>
              </a:ext>
            </a:extLst>
          </p:cNvPr>
          <p:cNvSpPr/>
          <p:nvPr/>
        </p:nvSpPr>
        <p:spPr>
          <a:xfrm>
            <a:off x="2537775" y="4515277"/>
            <a:ext cx="2994205" cy="10317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B311A08-2748-CD6B-2BFF-4FD60D8B27D2}"/>
              </a:ext>
            </a:extLst>
          </p:cNvPr>
          <p:cNvGrpSpPr/>
          <p:nvPr/>
        </p:nvGrpSpPr>
        <p:grpSpPr>
          <a:xfrm>
            <a:off x="1742853" y="1660432"/>
            <a:ext cx="3789128" cy="2511556"/>
            <a:chOff x="1282067" y="2149221"/>
            <a:chExt cx="3789128" cy="2511556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22E9C7B-13E9-8D7B-139B-69763AD1ED1D}"/>
                </a:ext>
              </a:extLst>
            </p:cNvPr>
            <p:cNvSpPr/>
            <p:nvPr/>
          </p:nvSpPr>
          <p:spPr>
            <a:xfrm>
              <a:off x="2166241" y="4168591"/>
              <a:ext cx="2904954" cy="410155"/>
            </a:xfrm>
            <a:prstGeom prst="roundRect">
              <a:avLst>
                <a:gd name="adj" fmla="val 50000"/>
              </a:avLst>
            </a:prstGeom>
            <a:solidFill>
              <a:srgbClr val="999999"/>
            </a:solidFill>
            <a:ln>
              <a:solidFill>
                <a:srgbClr val="99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POINT #999999</a:t>
              </a:r>
              <a:endParaRPr lang="ko-KR" altLang="en-US" b="1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BADFC96-EFE8-0E13-7236-7A7E534E5D01}"/>
                </a:ext>
              </a:extLst>
            </p:cNvPr>
            <p:cNvSpPr/>
            <p:nvPr/>
          </p:nvSpPr>
          <p:spPr>
            <a:xfrm>
              <a:off x="2109842" y="3574209"/>
              <a:ext cx="2961353" cy="436532"/>
            </a:xfrm>
            <a:prstGeom prst="roundRect">
              <a:avLst>
                <a:gd name="adj" fmla="val 50000"/>
              </a:avLst>
            </a:prstGeom>
            <a:solidFill>
              <a:srgbClr val="111111"/>
            </a:solidFill>
            <a:ln>
              <a:solidFill>
                <a:srgbClr val="111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SUB #111111</a:t>
              </a:r>
              <a:endParaRPr lang="ko-KR" altLang="en-US" b="1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083FD15-9504-C84A-D72D-EAB32BB2C759}"/>
                </a:ext>
              </a:extLst>
            </p:cNvPr>
            <p:cNvSpPr/>
            <p:nvPr/>
          </p:nvSpPr>
          <p:spPr>
            <a:xfrm>
              <a:off x="2092261" y="3048066"/>
              <a:ext cx="2961353" cy="3937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MAIN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#ffffff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9394CE3-C3CA-B0A0-B13B-0B9818B7CC28}"/>
                </a:ext>
              </a:extLst>
            </p:cNvPr>
            <p:cNvGrpSpPr/>
            <p:nvPr/>
          </p:nvGrpSpPr>
          <p:grpSpPr>
            <a:xfrm>
              <a:off x="1282067" y="2149221"/>
              <a:ext cx="1591915" cy="2511556"/>
              <a:chOff x="1282067" y="2149221"/>
              <a:chExt cx="1591915" cy="251155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9506659-4F42-0527-6FB5-507D0CED317D}"/>
                  </a:ext>
                </a:extLst>
              </p:cNvPr>
              <p:cNvSpPr/>
              <p:nvPr/>
            </p:nvSpPr>
            <p:spPr>
              <a:xfrm>
                <a:off x="1953618" y="2768438"/>
                <a:ext cx="469986" cy="189233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5261944-F39B-EA40-CD22-F7E46D5965B1}"/>
                  </a:ext>
                </a:extLst>
              </p:cNvPr>
              <p:cNvGrpSpPr/>
              <p:nvPr/>
            </p:nvGrpSpPr>
            <p:grpSpPr>
              <a:xfrm>
                <a:off x="1282067" y="2149221"/>
                <a:ext cx="1591915" cy="1126720"/>
                <a:chOff x="1282067" y="2149221"/>
                <a:chExt cx="1591915" cy="1126720"/>
              </a:xfrm>
            </p:grpSpPr>
            <p:sp>
              <p:nvSpPr>
                <p:cNvPr id="16" name="다이아몬드 15">
                  <a:extLst>
                    <a:ext uri="{FF2B5EF4-FFF2-40B4-BE49-F238E27FC236}">
                      <a16:creationId xmlns:a16="http://schemas.microsoft.com/office/drawing/2014/main" id="{409597F0-4583-F805-13CF-E1032BCCAF47}"/>
                    </a:ext>
                  </a:extLst>
                </p:cNvPr>
                <p:cNvSpPr/>
                <p:nvPr/>
              </p:nvSpPr>
              <p:spPr>
                <a:xfrm>
                  <a:off x="1282067" y="2149221"/>
                  <a:ext cx="1591915" cy="1126720"/>
                </a:xfrm>
                <a:prstGeom prst="diamond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/>
                    <a:t>COLOR</a:t>
                  </a:r>
                  <a:endParaRPr lang="ko-KR" altLang="en-US" sz="1400" b="1" dirty="0"/>
                </a:p>
              </p:txBody>
            </p:sp>
            <p:sp>
              <p:nvSpPr>
                <p:cNvPr id="17" name="다이아몬드 16">
                  <a:extLst>
                    <a:ext uri="{FF2B5EF4-FFF2-40B4-BE49-F238E27FC236}">
                      <a16:creationId xmlns:a16="http://schemas.microsoft.com/office/drawing/2014/main" id="{87236F2E-0E81-C2D8-F1D8-F456BA1BBFE0}"/>
                    </a:ext>
                  </a:extLst>
                </p:cNvPr>
                <p:cNvSpPr/>
                <p:nvPr/>
              </p:nvSpPr>
              <p:spPr>
                <a:xfrm>
                  <a:off x="1530189" y="2329067"/>
                  <a:ext cx="1095669" cy="775489"/>
                </a:xfrm>
                <a:prstGeom prst="diamond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85B725-0333-075D-8D55-4AAAC48EA89C}"/>
              </a:ext>
            </a:extLst>
          </p:cNvPr>
          <p:cNvGrpSpPr/>
          <p:nvPr/>
        </p:nvGrpSpPr>
        <p:grpSpPr>
          <a:xfrm>
            <a:off x="1774670" y="3944113"/>
            <a:ext cx="1591915" cy="1126720"/>
            <a:chOff x="1774670" y="3944113"/>
            <a:chExt cx="1591915" cy="112672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9" name="다이아몬드 18">
              <a:extLst>
                <a:ext uri="{FF2B5EF4-FFF2-40B4-BE49-F238E27FC236}">
                  <a16:creationId xmlns:a16="http://schemas.microsoft.com/office/drawing/2014/main" id="{A168BF36-33A2-EB1A-F227-9D5994BEB46C}"/>
                </a:ext>
              </a:extLst>
            </p:cNvPr>
            <p:cNvSpPr/>
            <p:nvPr/>
          </p:nvSpPr>
          <p:spPr>
            <a:xfrm>
              <a:off x="1774670" y="3944113"/>
              <a:ext cx="1591915" cy="1126720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FONT</a:t>
              </a:r>
              <a:endParaRPr lang="ko-KR" altLang="en-US" sz="1400" b="1" dirty="0"/>
            </a:p>
          </p:txBody>
        </p:sp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782F0639-76B3-9ECB-89A9-1C769A22E643}"/>
                </a:ext>
              </a:extLst>
            </p:cNvPr>
            <p:cNvSpPr/>
            <p:nvPr/>
          </p:nvSpPr>
          <p:spPr>
            <a:xfrm>
              <a:off x="2022792" y="4127533"/>
              <a:ext cx="1095669" cy="775489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9ECA351C-7C7A-5277-BAC4-E44939901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1683" y="4571062"/>
            <a:ext cx="2440829" cy="8715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rgbClr val="002060"/>
                </a:solidFill>
                <a:latin typeface="Arial Unicode MS"/>
              </a:rPr>
              <a:t>Noto Sans KR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rgbClr val="002060"/>
                </a:solidFill>
                <a:latin typeface="Arial" panose="020B0604020202020204" pitchFamily="34" charset="0"/>
              </a:rPr>
              <a:t>Roboto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8CF8F09-A7DC-0106-1103-C911F0816979}"/>
              </a:ext>
            </a:extLst>
          </p:cNvPr>
          <p:cNvSpPr/>
          <p:nvPr/>
        </p:nvSpPr>
        <p:spPr>
          <a:xfrm>
            <a:off x="1735675" y="5524415"/>
            <a:ext cx="5064620" cy="92922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2FF1AA-5E1B-9388-3CD7-F3A3CCC24999}"/>
              </a:ext>
            </a:extLst>
          </p:cNvPr>
          <p:cNvSpPr txBox="1"/>
          <p:nvPr/>
        </p:nvSpPr>
        <p:spPr>
          <a:xfrm>
            <a:off x="2209228" y="5538452"/>
            <a:ext cx="2011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MAIN TITLE 60~65px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C051B-5749-3473-C0B4-B87CC518A2F0}"/>
              </a:ext>
            </a:extLst>
          </p:cNvPr>
          <p:cNvSpPr txBox="1"/>
          <p:nvPr/>
        </p:nvSpPr>
        <p:spPr>
          <a:xfrm>
            <a:off x="1774670" y="5815439"/>
            <a:ext cx="2394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MAIN DESCRIPTION 30px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A82338-A883-3344-E4CA-9DB562C262F2}"/>
              </a:ext>
            </a:extLst>
          </p:cNvPr>
          <p:cNvSpPr txBox="1"/>
          <p:nvPr/>
        </p:nvSpPr>
        <p:spPr>
          <a:xfrm>
            <a:off x="4488898" y="5565671"/>
            <a:ext cx="1521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TITLE 24px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F754FF-1DF5-D47B-0E58-3400B5CB4B2A}"/>
              </a:ext>
            </a:extLst>
          </p:cNvPr>
          <p:cNvSpPr txBox="1"/>
          <p:nvPr/>
        </p:nvSpPr>
        <p:spPr>
          <a:xfrm>
            <a:off x="4485723" y="5834037"/>
            <a:ext cx="2242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DESCRIPTION 16px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8B1BE4-E9CF-5F1C-94B8-0B6B9D41734C}"/>
              </a:ext>
            </a:extLst>
          </p:cNvPr>
          <p:cNvSpPr txBox="1"/>
          <p:nvPr/>
        </p:nvSpPr>
        <p:spPr>
          <a:xfrm>
            <a:off x="2219958" y="6061928"/>
            <a:ext cx="168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FOOTER 14~16px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74B9809-A22B-B0D8-5D35-E3A4245994FE}"/>
              </a:ext>
            </a:extLst>
          </p:cNvPr>
          <p:cNvSpPr/>
          <p:nvPr/>
        </p:nvSpPr>
        <p:spPr>
          <a:xfrm>
            <a:off x="8889946" y="3429000"/>
            <a:ext cx="1279262" cy="84935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059BE75-29A8-D89B-BC4F-5ABC9DD936FE}"/>
              </a:ext>
            </a:extLst>
          </p:cNvPr>
          <p:cNvSpPr/>
          <p:nvPr/>
        </p:nvSpPr>
        <p:spPr>
          <a:xfrm rot="2006606" flipV="1">
            <a:off x="5676362" y="3966751"/>
            <a:ext cx="1563033" cy="255943"/>
          </a:xfrm>
          <a:prstGeom prst="rightArrow">
            <a:avLst>
              <a:gd name="adj1" fmla="val 5451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21E202-4489-E1F0-A7C7-100B5D6B67B0}"/>
              </a:ext>
            </a:extLst>
          </p:cNvPr>
          <p:cNvSpPr txBox="1"/>
          <p:nvPr/>
        </p:nvSpPr>
        <p:spPr>
          <a:xfrm>
            <a:off x="7211566" y="4467271"/>
            <a:ext cx="478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기존의 색깔이 모던한 느낌과 잘 맞아 색체조명을 </a:t>
            </a:r>
            <a:endParaRPr lang="en-US" altLang="ko-KR" sz="1400" b="1" dirty="0"/>
          </a:p>
          <a:p>
            <a:r>
              <a:rPr lang="ko-KR" altLang="en-US" sz="1400" b="1" dirty="0"/>
              <a:t>통한 사용자의 편안함을 생각하여 약간 수정하였습니다</a:t>
            </a:r>
            <a:r>
              <a:rPr lang="en-US" altLang="ko-KR" sz="1400" b="1" dirty="0"/>
              <a:t>!</a:t>
            </a:r>
            <a:r>
              <a:rPr lang="ko-KR" alt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44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사이트맵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D533501-CA98-0DFD-F022-39C87279111E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3048973" y="2754273"/>
            <a:ext cx="6162483" cy="2164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880FF8-2199-BEF5-9384-F7592208D405}"/>
              </a:ext>
            </a:extLst>
          </p:cNvPr>
          <p:cNvCxnSpPr>
            <a:cxnSpLocks/>
          </p:cNvCxnSpPr>
          <p:nvPr/>
        </p:nvCxnSpPr>
        <p:spPr>
          <a:xfrm>
            <a:off x="3294086" y="2775919"/>
            <a:ext cx="0" cy="205668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1A7A58-BD0B-164C-E153-5E8705C01F82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4665686" y="2809266"/>
            <a:ext cx="6603" cy="17147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2FFF4AD-B70F-E74F-709F-4506A9016205}"/>
              </a:ext>
            </a:extLst>
          </p:cNvPr>
          <p:cNvCxnSpPr>
            <a:cxnSpLocks/>
            <a:endCxn id="25" idx="2"/>
          </p:cNvCxnSpPr>
          <p:nvPr/>
        </p:nvCxnSpPr>
        <p:spPr>
          <a:xfrm flipH="1">
            <a:off x="8624839" y="2862109"/>
            <a:ext cx="12772" cy="125683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EBA2F67-06AA-F6A8-C5A3-B47D2754F70B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304111" y="2824882"/>
            <a:ext cx="1344" cy="88901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DA12C1-6FC6-DA2B-56A1-51CC0E475581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>
            <a:off x="5969211" y="1691203"/>
            <a:ext cx="16860" cy="282922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BF6DB-44B1-AACD-F1D6-DFB0DAAA119B}"/>
              </a:ext>
            </a:extLst>
          </p:cNvPr>
          <p:cNvSpPr/>
          <p:nvPr/>
        </p:nvSpPr>
        <p:spPr>
          <a:xfrm>
            <a:off x="4080069" y="2604737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Business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57A3-F1D5-A0E7-8277-A6258D133B0D}"/>
              </a:ext>
            </a:extLst>
          </p:cNvPr>
          <p:cNvSpPr/>
          <p:nvPr/>
        </p:nvSpPr>
        <p:spPr>
          <a:xfrm>
            <a:off x="4080069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제품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05B52-A470-754C-1D39-07062A8B5BFB}"/>
              </a:ext>
            </a:extLst>
          </p:cNvPr>
          <p:cNvSpPr/>
          <p:nvPr/>
        </p:nvSpPr>
        <p:spPr>
          <a:xfrm>
            <a:off x="4080069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솔루션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401F84-18DC-C1AA-27DC-65312190DA8C}"/>
              </a:ext>
            </a:extLst>
          </p:cNvPr>
          <p:cNvSpPr/>
          <p:nvPr/>
        </p:nvSpPr>
        <p:spPr>
          <a:xfrm>
            <a:off x="5399453" y="2604737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ESG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51BD6C-AB55-47E7-3AD6-6BA7325AEFA4}"/>
              </a:ext>
            </a:extLst>
          </p:cNvPr>
          <p:cNvSpPr/>
          <p:nvPr/>
        </p:nvSpPr>
        <p:spPr>
          <a:xfrm>
            <a:off x="5399453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ESG</a:t>
            </a:r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 경영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A3541F-4383-9F8E-6F09-A8B0E9472CA4}"/>
              </a:ext>
            </a:extLst>
          </p:cNvPr>
          <p:cNvSpPr/>
          <p:nvPr/>
        </p:nvSpPr>
        <p:spPr>
          <a:xfrm>
            <a:off x="5399453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환경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4FE482-AC8D-B3A0-DF48-BE9AF5460D07}"/>
              </a:ext>
            </a:extLst>
          </p:cNvPr>
          <p:cNvSpPr/>
          <p:nvPr/>
        </p:nvSpPr>
        <p:spPr>
          <a:xfrm>
            <a:off x="5399453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사회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B18AC5-BCEF-BD90-A963-A597C5CE9D4D}"/>
              </a:ext>
            </a:extLst>
          </p:cNvPr>
          <p:cNvSpPr/>
          <p:nvPr/>
        </p:nvSpPr>
        <p:spPr>
          <a:xfrm>
            <a:off x="6718837" y="2604738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News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60C6E1-F3EB-4159-D8AB-4C81437A2715}"/>
              </a:ext>
            </a:extLst>
          </p:cNvPr>
          <p:cNvSpPr/>
          <p:nvPr/>
        </p:nvSpPr>
        <p:spPr>
          <a:xfrm>
            <a:off x="6718837" y="3032640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IR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48D01A-9206-8036-79BE-3987DA23C928}"/>
              </a:ext>
            </a:extLst>
          </p:cNvPr>
          <p:cNvSpPr/>
          <p:nvPr/>
        </p:nvSpPr>
        <p:spPr>
          <a:xfrm>
            <a:off x="6718837" y="3437685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PR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EF06DE-8D29-9FE5-1B8A-E76532D1A7DF}"/>
              </a:ext>
            </a:extLst>
          </p:cNvPr>
          <p:cNvSpPr/>
          <p:nvPr/>
        </p:nvSpPr>
        <p:spPr>
          <a:xfrm>
            <a:off x="8038221" y="2604737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Customer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C0BF7F-2677-E485-51E4-FD80D658D0B2}"/>
              </a:ext>
            </a:extLst>
          </p:cNvPr>
          <p:cNvSpPr/>
          <p:nvPr/>
        </p:nvSpPr>
        <p:spPr>
          <a:xfrm>
            <a:off x="8038221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고객문의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A98F10-44FE-DBD9-9780-8CE7426B84F6}"/>
              </a:ext>
            </a:extLst>
          </p:cNvPr>
          <p:cNvSpPr/>
          <p:nvPr/>
        </p:nvSpPr>
        <p:spPr>
          <a:xfrm>
            <a:off x="8038221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2060"/>
                </a:solidFill>
                <a:latin typeface="+mn-ea"/>
              </a:rPr>
              <a:t>자료실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F20EC3-FB99-340C-FEF2-F7644482BB7F}"/>
              </a:ext>
            </a:extLst>
          </p:cNvPr>
          <p:cNvSpPr/>
          <p:nvPr/>
        </p:nvSpPr>
        <p:spPr>
          <a:xfrm>
            <a:off x="8038221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2060"/>
                </a:solidFill>
                <a:latin typeface="+mn-ea"/>
              </a:rPr>
              <a:t>B2B</a:t>
            </a:r>
            <a:endParaRPr lang="ko-KR" altLang="en-US" sz="11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C93018-C4DA-6FA8-34B4-22A2BD5EDA82}"/>
              </a:ext>
            </a:extLst>
          </p:cNvPr>
          <p:cNvSpPr/>
          <p:nvPr/>
        </p:nvSpPr>
        <p:spPr>
          <a:xfrm>
            <a:off x="5382593" y="1691203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메인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EBBDB9-1D93-4471-21D4-08CB19C5585D}"/>
              </a:ext>
            </a:extLst>
          </p:cNvPr>
          <p:cNvSpPr/>
          <p:nvPr/>
        </p:nvSpPr>
        <p:spPr>
          <a:xfrm>
            <a:off x="8131142" y="1683598"/>
            <a:ext cx="1173235" cy="30285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검색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6AC55C5-FE45-478A-CDE2-9DEEC1297D5C}"/>
              </a:ext>
            </a:extLst>
          </p:cNvPr>
          <p:cNvSpPr/>
          <p:nvPr/>
        </p:nvSpPr>
        <p:spPr>
          <a:xfrm>
            <a:off x="6900407" y="1689299"/>
            <a:ext cx="1168133" cy="30285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언어선택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EEF4FE-3E6E-369D-79D6-38716DFAD4C8}"/>
              </a:ext>
            </a:extLst>
          </p:cNvPr>
          <p:cNvSpPr/>
          <p:nvPr/>
        </p:nvSpPr>
        <p:spPr>
          <a:xfrm>
            <a:off x="2760685" y="2604737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Company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89AB78-E63B-10EC-5CDC-A4FECCF3164E}"/>
              </a:ext>
            </a:extLst>
          </p:cNvPr>
          <p:cNvSpPr/>
          <p:nvPr/>
        </p:nvSpPr>
        <p:spPr>
          <a:xfrm>
            <a:off x="2760685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개요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8517E7C-E300-26F5-A381-FE16E25D3520}"/>
              </a:ext>
            </a:extLst>
          </p:cNvPr>
          <p:cNvSpPr/>
          <p:nvPr/>
        </p:nvSpPr>
        <p:spPr>
          <a:xfrm>
            <a:off x="2760685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역사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C466C9-E2F3-2B8E-5A86-AF7B972CA4EE}"/>
              </a:ext>
            </a:extLst>
          </p:cNvPr>
          <p:cNvSpPr/>
          <p:nvPr/>
        </p:nvSpPr>
        <p:spPr>
          <a:xfrm>
            <a:off x="2760685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CI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E035F0-45BE-A3D8-C1A8-14BC520C0105}"/>
              </a:ext>
            </a:extLst>
          </p:cNvPr>
          <p:cNvSpPr/>
          <p:nvPr/>
        </p:nvSpPr>
        <p:spPr>
          <a:xfrm>
            <a:off x="4085672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성공사례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24DFFA-5115-17CD-3F2B-7408D2AB6ED9}"/>
              </a:ext>
            </a:extLst>
          </p:cNvPr>
          <p:cNvSpPr/>
          <p:nvPr/>
        </p:nvSpPr>
        <p:spPr>
          <a:xfrm>
            <a:off x="4085671" y="424777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002060"/>
                </a:solidFill>
                <a:latin typeface="+mn-ea"/>
              </a:rPr>
              <a:t>글로벌 네트워크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25F2BC-3606-FA4D-6FB3-148419815AAA}"/>
              </a:ext>
            </a:extLst>
          </p:cNvPr>
          <p:cNvSpPr/>
          <p:nvPr/>
        </p:nvSpPr>
        <p:spPr>
          <a:xfrm>
            <a:off x="9366979" y="1683598"/>
            <a:ext cx="1173235" cy="30285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ALL-Menu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FE080-6670-3D99-1D4B-58AC3ADB991C}"/>
              </a:ext>
            </a:extLst>
          </p:cNvPr>
          <p:cNvSpPr/>
          <p:nvPr/>
        </p:nvSpPr>
        <p:spPr>
          <a:xfrm>
            <a:off x="2759802" y="424777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R&amp;D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28C330-4B2E-B0F8-BB8A-6271E1B31F02}"/>
              </a:ext>
            </a:extLst>
          </p:cNvPr>
          <p:cNvSpPr/>
          <p:nvPr/>
        </p:nvSpPr>
        <p:spPr>
          <a:xfrm>
            <a:off x="2775200" y="4685215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인재경영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0D6A3C-BCDD-DED5-9B8D-072E31E4355F}"/>
              </a:ext>
            </a:extLst>
          </p:cNvPr>
          <p:cNvSpPr/>
          <p:nvPr/>
        </p:nvSpPr>
        <p:spPr>
          <a:xfrm>
            <a:off x="5399453" y="4244208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지배구조</a:t>
            </a:r>
          </a:p>
        </p:txBody>
      </p:sp>
    </p:spTree>
    <p:extLst>
      <p:ext uri="{BB962C8B-B14F-4D97-AF65-F5344CB8AC3E}">
        <p14:creationId xmlns:p14="http://schemas.microsoft.com/office/powerpoint/2010/main" val="847337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아이디어 스케치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6019F7-C682-A354-327E-4D78853A8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40" y="1821468"/>
            <a:ext cx="6128775" cy="43284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043C72-0ED7-EF8F-4F99-55A75E475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046B36FF-4B8D-66C7-964B-DDE1AB513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44163D-B7ED-AF70-27EF-0765120AA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12" y="77403"/>
            <a:ext cx="2609806" cy="2810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383C43-53CB-3A83-4F0B-E8CF8A5C7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00" y="1603369"/>
            <a:ext cx="2873982" cy="41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70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아이디어 스케치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3320DD-45A0-422C-09AA-4F92890F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15" y="1757040"/>
            <a:ext cx="6342257" cy="4527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11B14-C80D-D0AA-1AA5-A974EAD316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9B78B932-C531-4AE8-A8AB-B80FA1B003F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E502C1-978E-07BC-D663-10004406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97" y="400826"/>
            <a:ext cx="2609806" cy="2810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0EC05B-4655-6ED5-DA3B-7C849A3FE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08772" y="1541225"/>
            <a:ext cx="2873982" cy="41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71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2524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와이어 프레임 </a:t>
            </a:r>
            <a:r>
              <a:rPr lang="en-US" altLang="ko-KR" sz="1600" b="1" dirty="0" err="1">
                <a:solidFill>
                  <a:srgbClr val="FF0000"/>
                </a:solidFill>
              </a:rPr>
              <a:t>MainPage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252586-8A4D-8AE3-B64C-C85C1CCC1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51" y="1249829"/>
            <a:ext cx="474632" cy="52235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5150311-F9CC-F081-EF90-7A63366D1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251" y="1264515"/>
            <a:ext cx="684398" cy="52224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CB613A-40D7-86C4-EB3B-009085DA6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63" y="1249829"/>
            <a:ext cx="1519313" cy="51436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2EF17A1-83A5-7013-BF46-B8E898B201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B4AB1BB8-E325-FA09-C6DE-A2513D03932D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7D916-E6AC-C392-6B69-06DB7465AD4D}"/>
              </a:ext>
            </a:extLst>
          </p:cNvPr>
          <p:cNvSpPr txBox="1"/>
          <p:nvPr/>
        </p:nvSpPr>
        <p:spPr>
          <a:xfrm>
            <a:off x="3604334" y="236146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1920px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CB1DD4-2C48-40E0-CD95-C6EF94FF107E}"/>
              </a:ext>
            </a:extLst>
          </p:cNvPr>
          <p:cNvSpPr txBox="1"/>
          <p:nvPr/>
        </p:nvSpPr>
        <p:spPr>
          <a:xfrm>
            <a:off x="6422790" y="2361460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780px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F41EBC-2B62-BE88-F0C3-62067B2A749C}"/>
              </a:ext>
            </a:extLst>
          </p:cNvPr>
          <p:cNvSpPr txBox="1"/>
          <p:nvPr/>
        </p:nvSpPr>
        <p:spPr>
          <a:xfrm>
            <a:off x="8207188" y="2357930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360px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4267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2402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와이어 프레임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SubPage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2EF17A1-83A5-7013-BF46-B8E898B20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B4AB1BB8-E325-FA09-C6DE-A2513D03932D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7D916-E6AC-C392-6B69-06DB7465AD4D}"/>
              </a:ext>
            </a:extLst>
          </p:cNvPr>
          <p:cNvSpPr txBox="1"/>
          <p:nvPr/>
        </p:nvSpPr>
        <p:spPr>
          <a:xfrm>
            <a:off x="3824835" y="2467754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1920px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CB1DD4-2C48-40E0-CD95-C6EF94FF107E}"/>
              </a:ext>
            </a:extLst>
          </p:cNvPr>
          <p:cNvSpPr txBox="1"/>
          <p:nvPr/>
        </p:nvSpPr>
        <p:spPr>
          <a:xfrm>
            <a:off x="6349887" y="246775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780px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F41EBC-2B62-BE88-F0C3-62067B2A749C}"/>
              </a:ext>
            </a:extLst>
          </p:cNvPr>
          <p:cNvSpPr txBox="1"/>
          <p:nvPr/>
        </p:nvSpPr>
        <p:spPr>
          <a:xfrm>
            <a:off x="8656646" y="246775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360px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C82D2B-9822-385B-E391-969750380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670" y="1161176"/>
            <a:ext cx="316399" cy="52337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89A673-BDDC-9C47-4735-7F5D931CE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57" y="1143898"/>
            <a:ext cx="580243" cy="5166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497BE1-54E8-6E9E-B8E2-27E6EAFFB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45" y="1161176"/>
            <a:ext cx="82240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8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big-visual ~ Introduction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30679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27323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47847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BD612-5B7E-D05F-9350-C97480455F30}"/>
              </a:ext>
            </a:extLst>
          </p:cNvPr>
          <p:cNvSpPr txBox="1"/>
          <p:nvPr/>
        </p:nvSpPr>
        <p:spPr>
          <a:xfrm>
            <a:off x="9020738" y="368371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1D7A7-949A-499B-CAD6-D0B1854AC448}"/>
              </a:ext>
            </a:extLst>
          </p:cNvPr>
          <p:cNvSpPr txBox="1"/>
          <p:nvPr/>
        </p:nvSpPr>
        <p:spPr>
          <a:xfrm>
            <a:off x="9020738" y="388895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27316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4784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D2BE-F73F-AFF5-77A2-04D80F395759}"/>
              </a:ext>
            </a:extLst>
          </p:cNvPr>
          <p:cNvSpPr txBox="1"/>
          <p:nvPr/>
        </p:nvSpPr>
        <p:spPr>
          <a:xfrm>
            <a:off x="8697954" y="36837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352972-E565-734C-6AEC-D8BC160FF15D}"/>
              </a:ext>
            </a:extLst>
          </p:cNvPr>
          <p:cNvSpPr txBox="1"/>
          <p:nvPr/>
        </p:nvSpPr>
        <p:spPr>
          <a:xfrm>
            <a:off x="8697954" y="38889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5419B-CD89-346C-EFEC-F79C67CA6628}"/>
              </a:ext>
            </a:extLst>
          </p:cNvPr>
          <p:cNvSpPr txBox="1"/>
          <p:nvPr/>
        </p:nvSpPr>
        <p:spPr>
          <a:xfrm>
            <a:off x="8697954" y="40942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AB9115-3240-83B0-64FC-237392E65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5"/>
          <a:stretch/>
        </p:blipFill>
        <p:spPr>
          <a:xfrm>
            <a:off x="4038600" y="1864042"/>
            <a:ext cx="2728258" cy="36756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0F35F6F-2759-1C05-C46E-3D698DE1FA81}"/>
              </a:ext>
            </a:extLst>
          </p:cNvPr>
          <p:cNvSpPr txBox="1"/>
          <p:nvPr/>
        </p:nvSpPr>
        <p:spPr>
          <a:xfrm>
            <a:off x="5061741" y="184747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660CAE-527D-24E6-1986-57805512146D}"/>
              </a:ext>
            </a:extLst>
          </p:cNvPr>
          <p:cNvSpPr txBox="1"/>
          <p:nvPr/>
        </p:nvSpPr>
        <p:spPr>
          <a:xfrm>
            <a:off x="4354220" y="184747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D694BF-A96C-FF81-8D3F-ABD28957C75F}"/>
              </a:ext>
            </a:extLst>
          </p:cNvPr>
          <p:cNvSpPr txBox="1"/>
          <p:nvPr/>
        </p:nvSpPr>
        <p:spPr>
          <a:xfrm>
            <a:off x="6096000" y="182699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109809-1ACD-5F88-5193-AF1F3B72C03B}"/>
              </a:ext>
            </a:extLst>
          </p:cNvPr>
          <p:cNvSpPr txBox="1"/>
          <p:nvPr/>
        </p:nvSpPr>
        <p:spPr>
          <a:xfrm>
            <a:off x="4225178" y="210668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18D31F-A955-87AC-4426-76128096ECA0}"/>
              </a:ext>
            </a:extLst>
          </p:cNvPr>
          <p:cNvSpPr txBox="1"/>
          <p:nvPr/>
        </p:nvSpPr>
        <p:spPr>
          <a:xfrm>
            <a:off x="4798966" y="211248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AB854A-E905-05E9-CB35-2B5CB087C441}"/>
              </a:ext>
            </a:extLst>
          </p:cNvPr>
          <p:cNvSpPr txBox="1"/>
          <p:nvPr/>
        </p:nvSpPr>
        <p:spPr>
          <a:xfrm>
            <a:off x="5246316" y="2103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53B59C-0A85-240A-0EA8-58C081DB5E71}"/>
              </a:ext>
            </a:extLst>
          </p:cNvPr>
          <p:cNvSpPr txBox="1"/>
          <p:nvPr/>
        </p:nvSpPr>
        <p:spPr>
          <a:xfrm>
            <a:off x="5723891" y="2103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D3C977-5391-9658-510A-EF8D7FC10DAB}"/>
              </a:ext>
            </a:extLst>
          </p:cNvPr>
          <p:cNvSpPr txBox="1"/>
          <p:nvPr/>
        </p:nvSpPr>
        <p:spPr>
          <a:xfrm>
            <a:off x="6162170" y="20955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D71EF9-C165-45B8-54FF-79CEFC74F294}"/>
              </a:ext>
            </a:extLst>
          </p:cNvPr>
          <p:cNvSpPr txBox="1"/>
          <p:nvPr/>
        </p:nvSpPr>
        <p:spPr>
          <a:xfrm>
            <a:off x="6005757" y="398005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07CB03-50EC-4509-C97D-4E0EDEBDFD9C}"/>
              </a:ext>
            </a:extLst>
          </p:cNvPr>
          <p:cNvSpPr txBox="1"/>
          <p:nvPr/>
        </p:nvSpPr>
        <p:spPr>
          <a:xfrm>
            <a:off x="4538004" y="467728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917073-0A4E-CB6F-6BF3-E78CBCD01546}"/>
              </a:ext>
            </a:extLst>
          </p:cNvPr>
          <p:cNvSpPr txBox="1"/>
          <p:nvPr/>
        </p:nvSpPr>
        <p:spPr>
          <a:xfrm>
            <a:off x="9027088" y="4103265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45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65767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Business ~ </a:t>
            </a:r>
            <a:r>
              <a:rPr lang="en-US" altLang="ko-KR" sz="800" b="1" dirty="0" err="1">
                <a:latin typeface="+mn-ea"/>
              </a:rPr>
              <a:t>Esg</a:t>
            </a:r>
            <a:r>
              <a:rPr lang="en-US" altLang="ko-KR" sz="800" b="1" dirty="0">
                <a:latin typeface="+mn-ea"/>
              </a:rPr>
              <a:t>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54892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0" cy="401473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slide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decoration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30679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27323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27316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728DF9-E880-9A00-13A8-EECAFC7AA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" t="40349" r="-341" b="18702"/>
          <a:stretch/>
        </p:blipFill>
        <p:spPr>
          <a:xfrm>
            <a:off x="4259879" y="1924804"/>
            <a:ext cx="2833651" cy="39283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BC06DC-ED06-56A6-B537-C1206139B3DC}"/>
              </a:ext>
            </a:extLst>
          </p:cNvPr>
          <p:cNvSpPr txBox="1"/>
          <p:nvPr/>
        </p:nvSpPr>
        <p:spPr>
          <a:xfrm>
            <a:off x="5520291" y="248529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72100-6884-AA10-60BF-52C2F60C45E7}"/>
              </a:ext>
            </a:extLst>
          </p:cNvPr>
          <p:cNvSpPr txBox="1"/>
          <p:nvPr/>
        </p:nvSpPr>
        <p:spPr>
          <a:xfrm>
            <a:off x="4410582" y="396412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7B2B3D-99E7-9B08-3ED0-5339D59FE4B6}"/>
              </a:ext>
            </a:extLst>
          </p:cNvPr>
          <p:cNvSpPr txBox="1"/>
          <p:nvPr/>
        </p:nvSpPr>
        <p:spPr>
          <a:xfrm>
            <a:off x="6607942" y="359129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C6A0D9-BD2E-5593-B2B7-68B79681EA04}"/>
              </a:ext>
            </a:extLst>
          </p:cNvPr>
          <p:cNvSpPr txBox="1"/>
          <p:nvPr/>
        </p:nvSpPr>
        <p:spPr>
          <a:xfrm>
            <a:off x="6451529" y="480753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D33BD4-C945-67ED-2A8C-225E16CA550E}"/>
              </a:ext>
            </a:extLst>
          </p:cNvPr>
          <p:cNvSpPr txBox="1"/>
          <p:nvPr/>
        </p:nvSpPr>
        <p:spPr>
          <a:xfrm>
            <a:off x="6451529" y="520513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8BF515-F0EF-78D2-8FD4-6614CC3708C2}"/>
              </a:ext>
            </a:extLst>
          </p:cNvPr>
          <p:cNvSpPr txBox="1"/>
          <p:nvPr/>
        </p:nvSpPr>
        <p:spPr>
          <a:xfrm>
            <a:off x="6451529" y="560928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950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News section ~ 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30679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27323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47847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27316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4784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1348A6-B0B0-2C0E-1AF7-7C29870BB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59072" r="-288" b="-21"/>
          <a:stretch/>
        </p:blipFill>
        <p:spPr>
          <a:xfrm>
            <a:off x="4251729" y="1971992"/>
            <a:ext cx="2833651" cy="39283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DE8D5B4-3F77-87DF-5C46-E2EF834A4697}"/>
              </a:ext>
            </a:extLst>
          </p:cNvPr>
          <p:cNvSpPr txBox="1"/>
          <p:nvPr/>
        </p:nvSpPr>
        <p:spPr>
          <a:xfrm>
            <a:off x="4944178" y="480527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BA3543-45AA-4A46-3955-BE01F35E14DA}"/>
              </a:ext>
            </a:extLst>
          </p:cNvPr>
          <p:cNvSpPr txBox="1"/>
          <p:nvPr/>
        </p:nvSpPr>
        <p:spPr>
          <a:xfrm>
            <a:off x="4936897" y="496993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244872-59D9-503B-3BA5-D39D30D5B34D}"/>
              </a:ext>
            </a:extLst>
          </p:cNvPr>
          <p:cNvSpPr txBox="1"/>
          <p:nvPr/>
        </p:nvSpPr>
        <p:spPr>
          <a:xfrm>
            <a:off x="4936897" y="509877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0597DD-FF04-BC92-2036-E3A805646171}"/>
              </a:ext>
            </a:extLst>
          </p:cNvPr>
          <p:cNvSpPr txBox="1"/>
          <p:nvPr/>
        </p:nvSpPr>
        <p:spPr>
          <a:xfrm>
            <a:off x="4936897" y="524170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5247FE-FE67-98B3-004F-6D63B6E8CF82}"/>
              </a:ext>
            </a:extLst>
          </p:cNvPr>
          <p:cNvSpPr txBox="1"/>
          <p:nvPr/>
        </p:nvSpPr>
        <p:spPr>
          <a:xfrm>
            <a:off x="5694672" y="487661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652147-B68B-C6EF-7ADE-678C1900A06A}"/>
              </a:ext>
            </a:extLst>
          </p:cNvPr>
          <p:cNvSpPr txBox="1"/>
          <p:nvPr/>
        </p:nvSpPr>
        <p:spPr>
          <a:xfrm>
            <a:off x="4635960" y="56797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BFE1A9-CDBF-28AF-0208-BFF14C48C314}"/>
              </a:ext>
            </a:extLst>
          </p:cNvPr>
          <p:cNvSpPr txBox="1"/>
          <p:nvPr/>
        </p:nvSpPr>
        <p:spPr>
          <a:xfrm>
            <a:off x="6000298" y="56797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538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Big-visual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BFE1A9-CDBF-28AF-0208-BFF14C48C314}"/>
              </a:ext>
            </a:extLst>
          </p:cNvPr>
          <p:cNvSpPr txBox="1"/>
          <p:nvPr/>
        </p:nvSpPr>
        <p:spPr>
          <a:xfrm>
            <a:off x="6000298" y="56797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EC9A45-80D0-4AE2-76DA-27A052F3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6" b="87501"/>
          <a:stretch/>
        </p:blipFill>
        <p:spPr>
          <a:xfrm>
            <a:off x="3319029" y="1901046"/>
            <a:ext cx="4250880" cy="40471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708097-41D0-2688-A4D0-3A857343D517}"/>
              </a:ext>
            </a:extLst>
          </p:cNvPr>
          <p:cNvSpPr txBox="1"/>
          <p:nvPr/>
        </p:nvSpPr>
        <p:spPr>
          <a:xfrm>
            <a:off x="3882187" y="203547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E410B1-612E-43FB-981A-05B21FB1328C}"/>
              </a:ext>
            </a:extLst>
          </p:cNvPr>
          <p:cNvSpPr txBox="1"/>
          <p:nvPr/>
        </p:nvSpPr>
        <p:spPr>
          <a:xfrm>
            <a:off x="6259118" y="203547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911F19-147D-4C19-23AB-ACC772E6FD0F}"/>
              </a:ext>
            </a:extLst>
          </p:cNvPr>
          <p:cNvSpPr txBox="1"/>
          <p:nvPr/>
        </p:nvSpPr>
        <p:spPr>
          <a:xfrm>
            <a:off x="5687472" y="242565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90DD25-88A7-E121-6906-E271C22BF00B}"/>
              </a:ext>
            </a:extLst>
          </p:cNvPr>
          <p:cNvSpPr txBox="1"/>
          <p:nvPr/>
        </p:nvSpPr>
        <p:spPr>
          <a:xfrm>
            <a:off x="9020738" y="265711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01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B3D26F-D79D-78C7-7332-E7245099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42EC0-2342-E851-7FCB-AAB24355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RENEWAL CONCEPT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5E88B-A5BC-20D1-AD41-6388D35B0E85}"/>
              </a:ext>
            </a:extLst>
          </p:cNvPr>
          <p:cNvSpPr txBox="1"/>
          <p:nvPr/>
        </p:nvSpPr>
        <p:spPr>
          <a:xfrm>
            <a:off x="1337345" y="80534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대한전선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CBE51A-4386-E4BB-0424-8A2624CB5260}"/>
              </a:ext>
            </a:extLst>
          </p:cNvPr>
          <p:cNvSpPr/>
          <p:nvPr/>
        </p:nvSpPr>
        <p:spPr>
          <a:xfrm>
            <a:off x="0" y="1468073"/>
            <a:ext cx="2726422" cy="53780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382F91-9A1E-B3CF-3690-DBBDEC7F7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9" r="21335"/>
          <a:stretch/>
        </p:blipFill>
        <p:spPr>
          <a:xfrm>
            <a:off x="280399" y="2124933"/>
            <a:ext cx="4027348" cy="3745596"/>
          </a:xfrm>
          <a:prstGeom prst="homePlate">
            <a:avLst>
              <a:gd name="adj" fmla="val 2827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0E5458F7-CE95-60E7-5544-4FBDE5617CC0}"/>
              </a:ext>
            </a:extLst>
          </p:cNvPr>
          <p:cNvSpPr/>
          <p:nvPr/>
        </p:nvSpPr>
        <p:spPr>
          <a:xfrm flipH="1">
            <a:off x="3046013" y="1967742"/>
            <a:ext cx="838899" cy="1046106"/>
          </a:xfrm>
          <a:prstGeom prst="parallelogram">
            <a:avLst>
              <a:gd name="adj" fmla="val 7328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CF16A-BD7D-5C94-2913-1E212977FDB6}"/>
              </a:ext>
            </a:extLst>
          </p:cNvPr>
          <p:cNvSpPr txBox="1"/>
          <p:nvPr/>
        </p:nvSpPr>
        <p:spPr>
          <a:xfrm>
            <a:off x="3006821" y="1164220"/>
            <a:ext cx="819446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The power lighting up the world</a:t>
            </a:r>
          </a:p>
          <a:p>
            <a:endParaRPr lang="en-US" altLang="ko-KR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ctr"/>
            <a:r>
              <a:rPr lang="ko-KR" altLang="en-US" sz="20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대한전선은 세상 모든 곳에 에너지와 정보를 연결합니다</a:t>
            </a:r>
            <a:r>
              <a:rPr lang="en-US" altLang="ko-KR" sz="20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3283628-AFA6-AB94-4654-1FF16B3D82C2}"/>
              </a:ext>
            </a:extLst>
          </p:cNvPr>
          <p:cNvSpPr/>
          <p:nvPr/>
        </p:nvSpPr>
        <p:spPr>
          <a:xfrm flipH="1" flipV="1">
            <a:off x="2971101" y="5843916"/>
            <a:ext cx="838899" cy="1046106"/>
          </a:xfrm>
          <a:prstGeom prst="parallelogram">
            <a:avLst>
              <a:gd name="adj" fmla="val 732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049FB-9593-9B97-63B3-6F8A1828D751}"/>
              </a:ext>
            </a:extLst>
          </p:cNvPr>
          <p:cNvSpPr txBox="1"/>
          <p:nvPr/>
        </p:nvSpPr>
        <p:spPr>
          <a:xfrm>
            <a:off x="4206490" y="2725083"/>
            <a:ext cx="7010238" cy="335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FF0000"/>
                </a:solidFill>
                <a:effectLst/>
                <a:latin typeface="Montserrat" panose="00000500000000000000" pitchFamily="2" charset="0"/>
              </a:rPr>
              <a:t>대한민국 최초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의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Montserrat" panose="00000500000000000000" pitchFamily="2" charset="0"/>
              </a:rPr>
              <a:t>전선회사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로 출발한 대한전선은 전력 및 </a:t>
            </a:r>
            <a:endParaRPr lang="en-US" altLang="ko-KR" sz="1400" b="1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 통신 케이블과 소재 분야를 개척하며</a:t>
            </a:r>
            <a:br>
              <a:rPr lang="ko-KR" altLang="en-US" sz="1400" b="1" dirty="0"/>
            </a:br>
            <a:r>
              <a:rPr lang="ko-KR" altLang="en-US" sz="1400" b="1" dirty="0"/>
              <a:t>   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국내는 물론 글로벌 전선 시장의 발전을 선도해왔습니다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</a:t>
            </a:r>
            <a:br>
              <a:rPr lang="ko-KR" altLang="en-US" sz="1400" b="1" dirty="0"/>
            </a:b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      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대한전선은 이제 호반그룹의 일원으로 </a:t>
            </a:r>
            <a:endParaRPr lang="en-US" altLang="ko-KR" sz="1400" b="1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       또 다른 시작을 알리며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Cable &amp; Solution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분야의 글로벌 리더로서</a:t>
            </a:r>
            <a:br>
              <a:rPr lang="ko-KR" altLang="en-US" sz="1400" b="1" dirty="0"/>
            </a:b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     </a:t>
            </a:r>
            <a:r>
              <a:rPr lang="ko-KR" altLang="en-US" b="1" i="0" dirty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업그레이드된 제품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앞선 투자와 </a:t>
            </a:r>
            <a:r>
              <a:rPr lang="ko-KR" altLang="en-US" b="1" i="0" dirty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끊임없는 혁신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으로 </a:t>
            </a:r>
            <a:endParaRPr lang="en-US" altLang="ko-KR" sz="1400" b="1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i="0" dirty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새로운 </a:t>
            </a:r>
            <a:r>
              <a:rPr lang="en-US" altLang="ko-KR" sz="2400" b="1" i="0" dirty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100</a:t>
            </a:r>
            <a:r>
              <a:rPr lang="ko-KR" altLang="en-US" sz="2400" b="1" i="0" dirty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년을 향해 나아갑니다</a:t>
            </a:r>
            <a:r>
              <a:rPr lang="en-US" altLang="ko-KR" sz="2400" b="1" dirty="0">
                <a:solidFill>
                  <a:srgbClr val="002060"/>
                </a:solidFill>
                <a:latin typeface="Montserrat" panose="00000500000000000000" pitchFamily="2" charset="0"/>
              </a:rPr>
              <a:t>!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63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introduction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D06FD1-02D0-6EB0-B07A-A20A89CB6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9240" r="-319" b="78261"/>
          <a:stretch/>
        </p:blipFill>
        <p:spPr>
          <a:xfrm>
            <a:off x="1978706" y="2358102"/>
            <a:ext cx="2929038" cy="27886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AEDD452-D882-E181-1E71-24AA50E67492}"/>
              </a:ext>
            </a:extLst>
          </p:cNvPr>
          <p:cNvSpPr txBox="1"/>
          <p:nvPr/>
        </p:nvSpPr>
        <p:spPr>
          <a:xfrm>
            <a:off x="3271609" y="362869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BE2908-F4CE-4E06-839D-405076835FE2}"/>
              </a:ext>
            </a:extLst>
          </p:cNvPr>
          <p:cNvSpPr txBox="1"/>
          <p:nvPr/>
        </p:nvSpPr>
        <p:spPr>
          <a:xfrm>
            <a:off x="5802882" y="238786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94B986B-52F6-A17B-919F-01DCBB860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t="17676" r="-276" b="69825"/>
          <a:stretch/>
        </p:blipFill>
        <p:spPr>
          <a:xfrm>
            <a:off x="5316154" y="2378770"/>
            <a:ext cx="2929038" cy="27886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4440483-F653-5D11-3DAD-0B7885C1AE50}"/>
              </a:ext>
            </a:extLst>
          </p:cNvPr>
          <p:cNvSpPr txBox="1"/>
          <p:nvPr/>
        </p:nvSpPr>
        <p:spPr>
          <a:xfrm>
            <a:off x="6485736" y="36773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675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Business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slide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424A29E-5303-3061-FE41-6B6F7EC4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" t="29971" r="837" b="57530"/>
          <a:stretch/>
        </p:blipFill>
        <p:spPr>
          <a:xfrm>
            <a:off x="4108649" y="2563155"/>
            <a:ext cx="2929038" cy="27886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0CAA3F-454D-9895-5223-DF2A5F773899}"/>
              </a:ext>
            </a:extLst>
          </p:cNvPr>
          <p:cNvSpPr txBox="1"/>
          <p:nvPr/>
        </p:nvSpPr>
        <p:spPr>
          <a:xfrm>
            <a:off x="5412292" y="373880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267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 err="1">
                <a:latin typeface="+mn-ea"/>
              </a:rPr>
              <a:t>Esg</a:t>
            </a:r>
            <a:r>
              <a:rPr lang="en-US" altLang="ko-KR" sz="800" b="1" dirty="0">
                <a:latin typeface="+mn-ea"/>
              </a:rPr>
              <a:t>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slide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424A29E-5303-3061-FE41-6B6F7EC4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" t="41987" r="-1918" b="48030"/>
          <a:stretch/>
        </p:blipFill>
        <p:spPr>
          <a:xfrm>
            <a:off x="2248587" y="2244488"/>
            <a:ext cx="2929038" cy="22273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0CAA3F-454D-9895-5223-DF2A5F773899}"/>
              </a:ext>
            </a:extLst>
          </p:cNvPr>
          <p:cNvSpPr txBox="1"/>
          <p:nvPr/>
        </p:nvSpPr>
        <p:spPr>
          <a:xfrm>
            <a:off x="2937166" y="363148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565951-07E4-DA1D-1258-950ECB730B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" t="52193" r="-96" b="35345"/>
          <a:stretch/>
        </p:blipFill>
        <p:spPr>
          <a:xfrm>
            <a:off x="5436121" y="2206841"/>
            <a:ext cx="2929038" cy="27802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D7ED14-BDB6-B728-8FE9-4BFD2F611AEE}"/>
              </a:ext>
            </a:extLst>
          </p:cNvPr>
          <p:cNvSpPr txBox="1"/>
          <p:nvPr/>
        </p:nvSpPr>
        <p:spPr>
          <a:xfrm>
            <a:off x="7626651" y="296565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B5E73A-CA83-5D37-C9A7-3A5BFEBB9BEB}"/>
              </a:ext>
            </a:extLst>
          </p:cNvPr>
          <p:cNvSpPr txBox="1"/>
          <p:nvPr/>
        </p:nvSpPr>
        <p:spPr>
          <a:xfrm>
            <a:off x="8703424" y="246918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6A2B3-3EB6-DA57-FBA4-EF848E9794C0}"/>
              </a:ext>
            </a:extLst>
          </p:cNvPr>
          <p:cNvSpPr txBox="1"/>
          <p:nvPr/>
        </p:nvSpPr>
        <p:spPr>
          <a:xfrm>
            <a:off x="9020738" y="246009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584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 err="1">
                <a:latin typeface="+mn-ea"/>
              </a:rPr>
              <a:t>Esg</a:t>
            </a:r>
            <a:r>
              <a:rPr lang="en-US" altLang="ko-KR" sz="800" b="1" dirty="0">
                <a:latin typeface="+mn-ea"/>
              </a:rPr>
              <a:t>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424A29E-5303-3061-FE41-6B6F7EC4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64662" r="2" b="20603"/>
          <a:stretch/>
        </p:blipFill>
        <p:spPr>
          <a:xfrm>
            <a:off x="2124724" y="2477709"/>
            <a:ext cx="2929038" cy="32876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0CAA3F-454D-9895-5223-DF2A5F773899}"/>
              </a:ext>
            </a:extLst>
          </p:cNvPr>
          <p:cNvSpPr txBox="1"/>
          <p:nvPr/>
        </p:nvSpPr>
        <p:spPr>
          <a:xfrm>
            <a:off x="3309380" y="36277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565951-07E4-DA1D-1258-950ECB730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t="78615" r="-579" b="12696"/>
          <a:stretch/>
        </p:blipFill>
        <p:spPr>
          <a:xfrm>
            <a:off x="5436121" y="3041418"/>
            <a:ext cx="2929038" cy="19383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D7ED14-BDB6-B728-8FE9-4BFD2F611AEE}"/>
              </a:ext>
            </a:extLst>
          </p:cNvPr>
          <p:cNvSpPr txBox="1"/>
          <p:nvPr/>
        </p:nvSpPr>
        <p:spPr>
          <a:xfrm>
            <a:off x="6793461" y="4010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B5E73A-CA83-5D37-C9A7-3A5BFEBB9BEB}"/>
              </a:ext>
            </a:extLst>
          </p:cNvPr>
          <p:cNvSpPr txBox="1"/>
          <p:nvPr/>
        </p:nvSpPr>
        <p:spPr>
          <a:xfrm>
            <a:off x="8703424" y="246918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6A2B3-3EB6-DA57-FBA4-EF848E9794C0}"/>
              </a:ext>
            </a:extLst>
          </p:cNvPr>
          <p:cNvSpPr txBox="1"/>
          <p:nvPr/>
        </p:nvSpPr>
        <p:spPr>
          <a:xfrm>
            <a:off x="9020738" y="246009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57DEF6-183A-F7B0-8F50-D5BCB97AA8B4}"/>
              </a:ext>
            </a:extLst>
          </p:cNvPr>
          <p:cNvSpPr txBox="1"/>
          <p:nvPr/>
        </p:nvSpPr>
        <p:spPr>
          <a:xfrm>
            <a:off x="3282216" y="509405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66BA40-7759-B2DE-0721-A54C09482042}"/>
              </a:ext>
            </a:extLst>
          </p:cNvPr>
          <p:cNvSpPr txBox="1"/>
          <p:nvPr/>
        </p:nvSpPr>
        <p:spPr>
          <a:xfrm>
            <a:off x="8697001" y="27363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8D5597-2592-5E48-E6F0-88484A785FC4}"/>
              </a:ext>
            </a:extLst>
          </p:cNvPr>
          <p:cNvSpPr txBox="1"/>
          <p:nvPr/>
        </p:nvSpPr>
        <p:spPr>
          <a:xfrm>
            <a:off x="9020738" y="270973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667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424A29E-5303-3061-FE41-6B6F7EC4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" t="87199" r="-96" b="-1934"/>
          <a:stretch/>
        </p:blipFill>
        <p:spPr>
          <a:xfrm>
            <a:off x="3948898" y="2460093"/>
            <a:ext cx="2929038" cy="32876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0CAA3F-454D-9895-5223-DF2A5F773899}"/>
              </a:ext>
            </a:extLst>
          </p:cNvPr>
          <p:cNvSpPr txBox="1"/>
          <p:nvPr/>
        </p:nvSpPr>
        <p:spPr>
          <a:xfrm>
            <a:off x="4875518" y="298213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B5E73A-CA83-5D37-C9A7-3A5BFEBB9BEB}"/>
              </a:ext>
            </a:extLst>
          </p:cNvPr>
          <p:cNvSpPr txBox="1"/>
          <p:nvPr/>
        </p:nvSpPr>
        <p:spPr>
          <a:xfrm>
            <a:off x="8703424" y="248693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6A2B3-3EB6-DA57-FBA4-EF848E9794C0}"/>
              </a:ext>
            </a:extLst>
          </p:cNvPr>
          <p:cNvSpPr txBox="1"/>
          <p:nvPr/>
        </p:nvSpPr>
        <p:spPr>
          <a:xfrm>
            <a:off x="9020738" y="246009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66BA40-7759-B2DE-0721-A54C09482042}"/>
              </a:ext>
            </a:extLst>
          </p:cNvPr>
          <p:cNvSpPr txBox="1"/>
          <p:nvPr/>
        </p:nvSpPr>
        <p:spPr>
          <a:xfrm>
            <a:off x="8697001" y="27363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8D5597-2592-5E48-E6F0-88484A785FC4}"/>
              </a:ext>
            </a:extLst>
          </p:cNvPr>
          <p:cNvSpPr txBox="1"/>
          <p:nvPr/>
        </p:nvSpPr>
        <p:spPr>
          <a:xfrm>
            <a:off x="9020738" y="270973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C93F1C-D0A1-41AB-1C33-0224DFF0E6A4}"/>
              </a:ext>
            </a:extLst>
          </p:cNvPr>
          <p:cNvSpPr txBox="1"/>
          <p:nvPr/>
        </p:nvSpPr>
        <p:spPr>
          <a:xfrm>
            <a:off x="4645194" y="335192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2B68E6-DB8A-2E5D-2D52-A41119952087}"/>
              </a:ext>
            </a:extLst>
          </p:cNvPr>
          <p:cNvSpPr txBox="1"/>
          <p:nvPr/>
        </p:nvSpPr>
        <p:spPr>
          <a:xfrm>
            <a:off x="4655750" y="372171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68480F-FE51-160D-1B97-8A3D73BB86C4}"/>
              </a:ext>
            </a:extLst>
          </p:cNvPr>
          <p:cNvSpPr txBox="1"/>
          <p:nvPr/>
        </p:nvSpPr>
        <p:spPr>
          <a:xfrm>
            <a:off x="4664628" y="408521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F5DCB5-C66D-9C2D-2E7B-62FB405D02FE}"/>
              </a:ext>
            </a:extLst>
          </p:cNvPr>
          <p:cNvSpPr txBox="1"/>
          <p:nvPr/>
        </p:nvSpPr>
        <p:spPr>
          <a:xfrm>
            <a:off x="4664628" y="44257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1EFB42-083A-241C-970D-D91F7602A686}"/>
              </a:ext>
            </a:extLst>
          </p:cNvPr>
          <p:cNvSpPr txBox="1"/>
          <p:nvPr/>
        </p:nvSpPr>
        <p:spPr>
          <a:xfrm>
            <a:off x="4562692" y="48477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160B04-ECD6-45D9-F157-CB79B64B4F41}"/>
              </a:ext>
            </a:extLst>
          </p:cNvPr>
          <p:cNvSpPr txBox="1"/>
          <p:nvPr/>
        </p:nvSpPr>
        <p:spPr>
          <a:xfrm>
            <a:off x="4249866" y="518665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C464AC-2AA5-2465-A1F6-BF15C780217D}"/>
              </a:ext>
            </a:extLst>
          </p:cNvPr>
          <p:cNvSpPr txBox="1"/>
          <p:nvPr/>
        </p:nvSpPr>
        <p:spPr>
          <a:xfrm>
            <a:off x="4968576" y="518665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6A8387-39D3-BE78-2FC2-DDCC73F3A9ED}"/>
              </a:ext>
            </a:extLst>
          </p:cNvPr>
          <p:cNvSpPr txBox="1"/>
          <p:nvPr/>
        </p:nvSpPr>
        <p:spPr>
          <a:xfrm>
            <a:off x="5610430" y="518008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2F4CF1-9728-14C3-BDA1-72036AE905B8}"/>
              </a:ext>
            </a:extLst>
          </p:cNvPr>
          <p:cNvSpPr txBox="1"/>
          <p:nvPr/>
        </p:nvSpPr>
        <p:spPr>
          <a:xfrm>
            <a:off x="8703424" y="298413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CEE40A-46FE-56FC-3AC3-FC37AD58BD92}"/>
              </a:ext>
            </a:extLst>
          </p:cNvPr>
          <p:cNvSpPr txBox="1"/>
          <p:nvPr/>
        </p:nvSpPr>
        <p:spPr>
          <a:xfrm>
            <a:off x="8709638" y="326347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8215EE-D992-87EC-8A5F-E36C63EC4161}"/>
              </a:ext>
            </a:extLst>
          </p:cNvPr>
          <p:cNvSpPr txBox="1"/>
          <p:nvPr/>
        </p:nvSpPr>
        <p:spPr>
          <a:xfrm>
            <a:off x="8709638" y="352825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4D5700-65F4-AF87-BDF3-DF2B50BA2B1E}"/>
              </a:ext>
            </a:extLst>
          </p:cNvPr>
          <p:cNvSpPr txBox="1"/>
          <p:nvPr/>
        </p:nvSpPr>
        <p:spPr>
          <a:xfrm>
            <a:off x="8709638" y="377644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EBF16B-B93A-4D62-920B-CC8602FC430F}"/>
              </a:ext>
            </a:extLst>
          </p:cNvPr>
          <p:cNvSpPr txBox="1"/>
          <p:nvPr/>
        </p:nvSpPr>
        <p:spPr>
          <a:xfrm>
            <a:off x="8709638" y="403656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3FE276-0C52-CE27-6F42-079B03C67DE3}"/>
              </a:ext>
            </a:extLst>
          </p:cNvPr>
          <p:cNvSpPr txBox="1"/>
          <p:nvPr/>
        </p:nvSpPr>
        <p:spPr>
          <a:xfrm>
            <a:off x="8703424" y="431224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6D233B-C4B8-52CC-FE44-EB579613DBDB}"/>
              </a:ext>
            </a:extLst>
          </p:cNvPr>
          <p:cNvSpPr txBox="1"/>
          <p:nvPr/>
        </p:nvSpPr>
        <p:spPr>
          <a:xfrm>
            <a:off x="9044153" y="296975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4965FF-AAF4-2F44-B410-3615FE75D1BF}"/>
              </a:ext>
            </a:extLst>
          </p:cNvPr>
          <p:cNvSpPr txBox="1"/>
          <p:nvPr/>
        </p:nvSpPr>
        <p:spPr>
          <a:xfrm>
            <a:off x="9052780" y="3259105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AD0D0F-6180-0510-DA33-ECAEDFFF4354}"/>
              </a:ext>
            </a:extLst>
          </p:cNvPr>
          <p:cNvSpPr txBox="1"/>
          <p:nvPr/>
        </p:nvSpPr>
        <p:spPr>
          <a:xfrm>
            <a:off x="9052780" y="35154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40301F-9A1F-CFF9-84C6-BE56BDF33CAB}"/>
              </a:ext>
            </a:extLst>
          </p:cNvPr>
          <p:cNvSpPr txBox="1"/>
          <p:nvPr/>
        </p:nvSpPr>
        <p:spPr>
          <a:xfrm>
            <a:off x="9052780" y="376511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8CBA23-8E9A-F2A8-EA71-76361E7A0AC4}"/>
              </a:ext>
            </a:extLst>
          </p:cNvPr>
          <p:cNvSpPr txBox="1"/>
          <p:nvPr/>
        </p:nvSpPr>
        <p:spPr>
          <a:xfrm>
            <a:off x="9063079" y="402781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23BAA3-9DA0-E9E0-7D94-D0B647347F05}"/>
              </a:ext>
            </a:extLst>
          </p:cNvPr>
          <p:cNvSpPr txBox="1"/>
          <p:nvPr/>
        </p:nvSpPr>
        <p:spPr>
          <a:xfrm>
            <a:off x="9063079" y="429051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056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Big-visual ~ Introduction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30679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43EA46-220D-BAD4-DBF5-098369FA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" b="90125"/>
          <a:stretch/>
        </p:blipFill>
        <p:spPr>
          <a:xfrm>
            <a:off x="1986971" y="2452264"/>
            <a:ext cx="1688155" cy="18579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DFA4ADF-D343-5AAA-A044-19FBB6DE8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9931" r="1217" b="80717"/>
          <a:stretch/>
        </p:blipFill>
        <p:spPr>
          <a:xfrm>
            <a:off x="3991559" y="2452156"/>
            <a:ext cx="1969314" cy="2052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B240A5A-E8AC-244E-ECA5-BF523BA0B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t="18680" r="1265" b="73259"/>
          <a:stretch/>
        </p:blipFill>
        <p:spPr>
          <a:xfrm>
            <a:off x="6174990" y="2496456"/>
            <a:ext cx="1969314" cy="176932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409A103-0F89-C598-F97A-BEE7FF98F977}"/>
              </a:ext>
            </a:extLst>
          </p:cNvPr>
          <p:cNvSpPr txBox="1"/>
          <p:nvPr/>
        </p:nvSpPr>
        <p:spPr>
          <a:xfrm>
            <a:off x="2258301" y="24930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A55C99-C206-1520-8D16-6D2AC6CC789F}"/>
              </a:ext>
            </a:extLst>
          </p:cNvPr>
          <p:cNvSpPr txBox="1"/>
          <p:nvPr/>
        </p:nvSpPr>
        <p:spPr>
          <a:xfrm>
            <a:off x="2887560" y="24930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04B148-2F67-22D4-7DF4-425A5EED990F}"/>
              </a:ext>
            </a:extLst>
          </p:cNvPr>
          <p:cNvSpPr txBox="1"/>
          <p:nvPr/>
        </p:nvSpPr>
        <p:spPr>
          <a:xfrm>
            <a:off x="2672207" y="285635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197F96-89E5-9828-46D9-951C6E4DD031}"/>
              </a:ext>
            </a:extLst>
          </p:cNvPr>
          <p:cNvSpPr txBox="1"/>
          <p:nvPr/>
        </p:nvSpPr>
        <p:spPr>
          <a:xfrm>
            <a:off x="4646862" y="344055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52AB0C-4FCD-979C-1D73-B83311E4E340}"/>
              </a:ext>
            </a:extLst>
          </p:cNvPr>
          <p:cNvSpPr txBox="1"/>
          <p:nvPr/>
        </p:nvSpPr>
        <p:spPr>
          <a:xfrm>
            <a:off x="7012481" y="308490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863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Business ~ </a:t>
            </a:r>
            <a:r>
              <a:rPr lang="en-US" altLang="ko-KR" sz="800" b="1" dirty="0" err="1">
                <a:latin typeface="+mn-ea"/>
              </a:rPr>
              <a:t>Esg</a:t>
            </a:r>
            <a:r>
              <a:rPr lang="en-US" altLang="ko-KR" sz="800" b="1" dirty="0">
                <a:latin typeface="+mn-ea"/>
              </a:rPr>
              <a:t>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slide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decoration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43EA46-220D-BAD4-DBF5-098369FA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9" t="26957" r="1034" b="60844"/>
          <a:stretch/>
        </p:blipFill>
        <p:spPr>
          <a:xfrm>
            <a:off x="1986971" y="2452264"/>
            <a:ext cx="1706324" cy="229499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DFA4ADF-D343-5AAA-A044-19FBB6DE8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39232" r="1166" b="49477"/>
          <a:stretch/>
        </p:blipFill>
        <p:spPr>
          <a:xfrm>
            <a:off x="3991559" y="2452156"/>
            <a:ext cx="1969314" cy="24779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B240A5A-E8AC-244E-ECA5-BF523BA0B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50973" r="698" b="33670"/>
          <a:stretch/>
        </p:blipFill>
        <p:spPr>
          <a:xfrm>
            <a:off x="6259137" y="2073011"/>
            <a:ext cx="1969314" cy="33707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204B148-2F67-22D4-7DF4-425A5EED990F}"/>
              </a:ext>
            </a:extLst>
          </p:cNvPr>
          <p:cNvSpPr txBox="1"/>
          <p:nvPr/>
        </p:nvSpPr>
        <p:spPr>
          <a:xfrm>
            <a:off x="2683720" y="342018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197F96-89E5-9828-46D9-951C6E4DD031}"/>
              </a:ext>
            </a:extLst>
          </p:cNvPr>
          <p:cNvSpPr txBox="1"/>
          <p:nvPr/>
        </p:nvSpPr>
        <p:spPr>
          <a:xfrm>
            <a:off x="5175127" y="387545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52AB0C-4FCD-979C-1D73-B83311E4E340}"/>
              </a:ext>
            </a:extLst>
          </p:cNvPr>
          <p:cNvSpPr txBox="1"/>
          <p:nvPr/>
        </p:nvSpPr>
        <p:spPr>
          <a:xfrm>
            <a:off x="7561521" y="307852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592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News section ~ 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43EA46-220D-BAD4-DBF5-098369FA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4" t="66723" r="830" b="18688"/>
          <a:stretch/>
        </p:blipFill>
        <p:spPr>
          <a:xfrm>
            <a:off x="2074274" y="2318860"/>
            <a:ext cx="1706324" cy="274457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DFA4ADF-D343-5AAA-A044-19FBB6DE8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" t="80906" r="1145" b="11596"/>
          <a:stretch/>
        </p:blipFill>
        <p:spPr>
          <a:xfrm>
            <a:off x="3991559" y="2452156"/>
            <a:ext cx="1969314" cy="164546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B240A5A-E8AC-244E-ECA5-BF523BA0B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90070" r="474" b="51"/>
          <a:stretch/>
        </p:blipFill>
        <p:spPr>
          <a:xfrm>
            <a:off x="6277306" y="2674001"/>
            <a:ext cx="1969314" cy="216829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204B148-2F67-22D4-7DF4-425A5EED990F}"/>
              </a:ext>
            </a:extLst>
          </p:cNvPr>
          <p:cNvSpPr txBox="1"/>
          <p:nvPr/>
        </p:nvSpPr>
        <p:spPr>
          <a:xfrm>
            <a:off x="2683720" y="342018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52AB0C-4FCD-979C-1D73-B83311E4E340}"/>
              </a:ext>
            </a:extLst>
          </p:cNvPr>
          <p:cNvSpPr txBox="1"/>
          <p:nvPr/>
        </p:nvSpPr>
        <p:spPr>
          <a:xfrm>
            <a:off x="7216578" y="294898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8B06B6-C195-219B-A21C-BAC52D92C4B2}"/>
              </a:ext>
            </a:extLst>
          </p:cNvPr>
          <p:cNvSpPr txBox="1"/>
          <p:nvPr/>
        </p:nvSpPr>
        <p:spPr>
          <a:xfrm>
            <a:off x="2683720" y="452151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93128-C1C7-61CC-F00F-E5C591133748}"/>
              </a:ext>
            </a:extLst>
          </p:cNvPr>
          <p:cNvSpPr txBox="1"/>
          <p:nvPr/>
        </p:nvSpPr>
        <p:spPr>
          <a:xfrm>
            <a:off x="4789006" y="332943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539B1F-78B2-6739-29B4-61F436FCC325}"/>
              </a:ext>
            </a:extLst>
          </p:cNvPr>
          <p:cNvSpPr txBox="1"/>
          <p:nvPr/>
        </p:nvSpPr>
        <p:spPr>
          <a:xfrm>
            <a:off x="6936786" y="32420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F9975-A299-1CEF-9821-EA736C22703C}"/>
              </a:ext>
            </a:extLst>
          </p:cNvPr>
          <p:cNvSpPr txBox="1"/>
          <p:nvPr/>
        </p:nvSpPr>
        <p:spPr>
          <a:xfrm>
            <a:off x="6955231" y="355159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AF948B-A483-AC64-46D9-09D7E07BE8CB}"/>
              </a:ext>
            </a:extLst>
          </p:cNvPr>
          <p:cNvSpPr txBox="1"/>
          <p:nvPr/>
        </p:nvSpPr>
        <p:spPr>
          <a:xfrm>
            <a:off x="6951521" y="38006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70E49-5C71-55EB-4BA6-04EAF17A35E1}"/>
              </a:ext>
            </a:extLst>
          </p:cNvPr>
          <p:cNvSpPr txBox="1"/>
          <p:nvPr/>
        </p:nvSpPr>
        <p:spPr>
          <a:xfrm>
            <a:off x="6555281" y="41047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B68416-2D7E-2FA3-11CF-6A7F9DFAD0A3}"/>
              </a:ext>
            </a:extLst>
          </p:cNvPr>
          <p:cNvSpPr txBox="1"/>
          <p:nvPr/>
        </p:nvSpPr>
        <p:spPr>
          <a:xfrm>
            <a:off x="7012481" y="409761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2E0CF8-0E05-001D-482A-BB7B800EBFE6}"/>
              </a:ext>
            </a:extLst>
          </p:cNvPr>
          <p:cNvSpPr txBox="1"/>
          <p:nvPr/>
        </p:nvSpPr>
        <p:spPr>
          <a:xfrm>
            <a:off x="7523180" y="409761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3DA94-79F7-5519-65F5-4361033CF476}"/>
              </a:ext>
            </a:extLst>
          </p:cNvPr>
          <p:cNvSpPr txBox="1"/>
          <p:nvPr/>
        </p:nvSpPr>
        <p:spPr>
          <a:xfrm>
            <a:off x="6889911" y="444468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F3E5F5-DF0C-F3BA-097B-834C5F858F32}"/>
              </a:ext>
            </a:extLst>
          </p:cNvPr>
          <p:cNvSpPr txBox="1"/>
          <p:nvPr/>
        </p:nvSpPr>
        <p:spPr>
          <a:xfrm>
            <a:off x="6615319" y="474367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9E0A84-7551-9758-F5FF-F47ACC3649A2}"/>
              </a:ext>
            </a:extLst>
          </p:cNvPr>
          <p:cNvSpPr txBox="1"/>
          <p:nvPr/>
        </p:nvSpPr>
        <p:spPr>
          <a:xfrm>
            <a:off x="7133786" y="474367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42F13E-B61D-1F80-61CA-02DB612DBA0C}"/>
              </a:ext>
            </a:extLst>
          </p:cNvPr>
          <p:cNvSpPr txBox="1"/>
          <p:nvPr/>
        </p:nvSpPr>
        <p:spPr>
          <a:xfrm>
            <a:off x="7742672" y="476676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710E-A7C1-8599-A9AD-7976EF7CE110}"/>
              </a:ext>
            </a:extLst>
          </p:cNvPr>
          <p:cNvSpPr txBox="1"/>
          <p:nvPr/>
        </p:nvSpPr>
        <p:spPr>
          <a:xfrm>
            <a:off x="8697213" y="289313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05EBFD-A09A-1946-17D1-C22E7384484C}"/>
              </a:ext>
            </a:extLst>
          </p:cNvPr>
          <p:cNvSpPr txBox="1"/>
          <p:nvPr/>
        </p:nvSpPr>
        <p:spPr>
          <a:xfrm>
            <a:off x="9043449" y="289313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FE5689-9A73-1F83-D9B1-DDB25B1AD8F6}"/>
              </a:ext>
            </a:extLst>
          </p:cNvPr>
          <p:cNvSpPr txBox="1"/>
          <p:nvPr/>
        </p:nvSpPr>
        <p:spPr>
          <a:xfrm>
            <a:off x="8697213" y="309842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18C6E3-E766-B4A1-CA06-146521A829EF}"/>
              </a:ext>
            </a:extLst>
          </p:cNvPr>
          <p:cNvSpPr txBox="1"/>
          <p:nvPr/>
        </p:nvSpPr>
        <p:spPr>
          <a:xfrm>
            <a:off x="9043449" y="309837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6FDA4-19EC-B5CB-0C0B-F16A3EFA741B}"/>
              </a:ext>
            </a:extLst>
          </p:cNvPr>
          <p:cNvSpPr txBox="1"/>
          <p:nvPr/>
        </p:nvSpPr>
        <p:spPr>
          <a:xfrm>
            <a:off x="8697213" y="330322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FD8C28-5D72-ABF1-FFA2-CCC0647EF1E5}"/>
              </a:ext>
            </a:extLst>
          </p:cNvPr>
          <p:cNvSpPr txBox="1"/>
          <p:nvPr/>
        </p:nvSpPr>
        <p:spPr>
          <a:xfrm>
            <a:off x="9043449" y="330361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777518-49B5-078D-94DA-D536EEEEA134}"/>
              </a:ext>
            </a:extLst>
          </p:cNvPr>
          <p:cNvSpPr txBox="1"/>
          <p:nvPr/>
        </p:nvSpPr>
        <p:spPr>
          <a:xfrm>
            <a:off x="8704156" y="351509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0C7DBE-F4E0-7123-8582-01BDE8F4C53A}"/>
              </a:ext>
            </a:extLst>
          </p:cNvPr>
          <p:cNvSpPr txBox="1"/>
          <p:nvPr/>
        </p:nvSpPr>
        <p:spPr>
          <a:xfrm>
            <a:off x="9050392" y="351509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BE0312-C2E3-B748-0DFA-6DA0380AD152}"/>
              </a:ext>
            </a:extLst>
          </p:cNvPr>
          <p:cNvSpPr txBox="1"/>
          <p:nvPr/>
        </p:nvSpPr>
        <p:spPr>
          <a:xfrm>
            <a:off x="8704156" y="372038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C28F96-6E71-AD4E-36FB-2A48443B613A}"/>
              </a:ext>
            </a:extLst>
          </p:cNvPr>
          <p:cNvSpPr txBox="1"/>
          <p:nvPr/>
        </p:nvSpPr>
        <p:spPr>
          <a:xfrm>
            <a:off x="9050392" y="372033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5B39F-AC19-55EB-E694-E55E5754101F}"/>
              </a:ext>
            </a:extLst>
          </p:cNvPr>
          <p:cNvSpPr txBox="1"/>
          <p:nvPr/>
        </p:nvSpPr>
        <p:spPr>
          <a:xfrm>
            <a:off x="8704156" y="392518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51235A-BD12-5127-0591-AC9051AB7800}"/>
              </a:ext>
            </a:extLst>
          </p:cNvPr>
          <p:cNvSpPr txBox="1"/>
          <p:nvPr/>
        </p:nvSpPr>
        <p:spPr>
          <a:xfrm>
            <a:off x="9050392" y="392557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B6E72A-012C-B66F-5589-301413CFFD9B}"/>
              </a:ext>
            </a:extLst>
          </p:cNvPr>
          <p:cNvSpPr txBox="1"/>
          <p:nvPr/>
        </p:nvSpPr>
        <p:spPr>
          <a:xfrm>
            <a:off x="8710655" y="412978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169EC-85F8-26A7-649A-11833DAE502A}"/>
              </a:ext>
            </a:extLst>
          </p:cNvPr>
          <p:cNvSpPr txBox="1"/>
          <p:nvPr/>
        </p:nvSpPr>
        <p:spPr>
          <a:xfrm>
            <a:off x="9056891" y="413017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A93200-2967-A058-47F7-6E371E585D81}"/>
              </a:ext>
            </a:extLst>
          </p:cNvPr>
          <p:cNvSpPr txBox="1"/>
          <p:nvPr/>
        </p:nvSpPr>
        <p:spPr>
          <a:xfrm>
            <a:off x="8727016" y="435809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C4430D-BEE7-23EA-2ACC-A42D3E01EF68}"/>
              </a:ext>
            </a:extLst>
          </p:cNvPr>
          <p:cNvSpPr txBox="1"/>
          <p:nvPr/>
        </p:nvSpPr>
        <p:spPr>
          <a:xfrm>
            <a:off x="9073252" y="4358485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BF7CEF-301F-6062-789E-3006F4514DFF}"/>
              </a:ext>
            </a:extLst>
          </p:cNvPr>
          <p:cNvSpPr txBox="1"/>
          <p:nvPr/>
        </p:nvSpPr>
        <p:spPr>
          <a:xfrm>
            <a:off x="8727016" y="456251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4427ED-8D59-24D1-644C-5F38E16238EE}"/>
              </a:ext>
            </a:extLst>
          </p:cNvPr>
          <p:cNvSpPr txBox="1"/>
          <p:nvPr/>
        </p:nvSpPr>
        <p:spPr>
          <a:xfrm>
            <a:off x="9073252" y="45702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38BCC0-69C7-A18D-64AC-5450D20DFF1C}"/>
              </a:ext>
            </a:extLst>
          </p:cNvPr>
          <p:cNvSpPr txBox="1"/>
          <p:nvPr/>
        </p:nvSpPr>
        <p:spPr>
          <a:xfrm>
            <a:off x="8727016" y="479814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F6F64-1755-EBF1-672F-683020BE8CA6}"/>
              </a:ext>
            </a:extLst>
          </p:cNvPr>
          <p:cNvSpPr txBox="1"/>
          <p:nvPr/>
        </p:nvSpPr>
        <p:spPr>
          <a:xfrm>
            <a:off x="9073252" y="4798539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AB985F-FF35-110E-7F36-A53B3CE3CC11}"/>
              </a:ext>
            </a:extLst>
          </p:cNvPr>
          <p:cNvSpPr txBox="1"/>
          <p:nvPr/>
        </p:nvSpPr>
        <p:spPr>
          <a:xfrm>
            <a:off x="8737478" y="504279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D01E66-FE40-7CC6-FF11-6B4CA861F223}"/>
              </a:ext>
            </a:extLst>
          </p:cNvPr>
          <p:cNvSpPr txBox="1"/>
          <p:nvPr/>
        </p:nvSpPr>
        <p:spPr>
          <a:xfrm>
            <a:off x="9083714" y="504318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290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big-visual ~ Introduction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6141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281941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02465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22989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BD612-5B7E-D05F-9350-C97480455F30}"/>
              </a:ext>
            </a:extLst>
          </p:cNvPr>
          <p:cNvSpPr txBox="1"/>
          <p:nvPr/>
        </p:nvSpPr>
        <p:spPr>
          <a:xfrm>
            <a:off x="9020738" y="343513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1D7A7-949A-499B-CAD6-D0B1854AC448}"/>
              </a:ext>
            </a:extLst>
          </p:cNvPr>
          <p:cNvSpPr txBox="1"/>
          <p:nvPr/>
        </p:nvSpPr>
        <p:spPr>
          <a:xfrm>
            <a:off x="9020738" y="364038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6140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28193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0245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2298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D2BE-F73F-AFF5-77A2-04D80F395759}"/>
              </a:ext>
            </a:extLst>
          </p:cNvPr>
          <p:cNvSpPr txBox="1"/>
          <p:nvPr/>
        </p:nvSpPr>
        <p:spPr>
          <a:xfrm>
            <a:off x="8697954" y="343513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352972-E565-734C-6AEC-D8BC160FF15D}"/>
              </a:ext>
            </a:extLst>
          </p:cNvPr>
          <p:cNvSpPr txBox="1"/>
          <p:nvPr/>
        </p:nvSpPr>
        <p:spPr>
          <a:xfrm>
            <a:off x="8697954" y="364041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5419B-CD89-346C-EFEC-F79C67CA6628}"/>
              </a:ext>
            </a:extLst>
          </p:cNvPr>
          <p:cNvSpPr txBox="1"/>
          <p:nvPr/>
        </p:nvSpPr>
        <p:spPr>
          <a:xfrm>
            <a:off x="8697954" y="383680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917073-0A4E-CB6F-6BF3-E78CBCD01546}"/>
              </a:ext>
            </a:extLst>
          </p:cNvPr>
          <p:cNvSpPr txBox="1"/>
          <p:nvPr/>
        </p:nvSpPr>
        <p:spPr>
          <a:xfrm>
            <a:off x="9027088" y="3845809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7AEF89C-7471-960D-1395-64C2EC9A9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02"/>
          <a:stretch/>
        </p:blipFill>
        <p:spPr>
          <a:xfrm>
            <a:off x="1950260" y="2006986"/>
            <a:ext cx="3216746" cy="309492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7502FB7-1533-B74F-0867-9B996C40A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22536" r="-943" b="57150"/>
          <a:stretch/>
        </p:blipFill>
        <p:spPr>
          <a:xfrm>
            <a:off x="5343054" y="2006985"/>
            <a:ext cx="3216746" cy="330923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2DA6A5B-7607-EA00-050C-8F06EE9E842D}"/>
              </a:ext>
            </a:extLst>
          </p:cNvPr>
          <p:cNvSpPr txBox="1"/>
          <p:nvPr/>
        </p:nvSpPr>
        <p:spPr>
          <a:xfrm>
            <a:off x="2111372" y="202486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E97967-1483-53F9-DFF4-68972A2FB2E3}"/>
              </a:ext>
            </a:extLst>
          </p:cNvPr>
          <p:cNvSpPr txBox="1"/>
          <p:nvPr/>
        </p:nvSpPr>
        <p:spPr>
          <a:xfrm>
            <a:off x="3639189" y="202486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5BA567-F9D2-EA95-70D6-1BC8118FEC42}"/>
              </a:ext>
            </a:extLst>
          </p:cNvPr>
          <p:cNvSpPr txBox="1"/>
          <p:nvPr/>
        </p:nvSpPr>
        <p:spPr>
          <a:xfrm>
            <a:off x="4493742" y="201735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2FD98F-F7AB-7333-0FD0-6CC48D5DE462}"/>
              </a:ext>
            </a:extLst>
          </p:cNvPr>
          <p:cNvSpPr txBox="1"/>
          <p:nvPr/>
        </p:nvSpPr>
        <p:spPr>
          <a:xfrm>
            <a:off x="2379808" y="237581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EF4C79-8A6D-5F60-4A30-6EE69627839D}"/>
              </a:ext>
            </a:extLst>
          </p:cNvPr>
          <p:cNvSpPr txBox="1"/>
          <p:nvPr/>
        </p:nvSpPr>
        <p:spPr>
          <a:xfrm>
            <a:off x="2797534" y="23669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4AA693-1405-B024-805E-D4F6C9733D0B}"/>
              </a:ext>
            </a:extLst>
          </p:cNvPr>
          <p:cNvSpPr txBox="1"/>
          <p:nvPr/>
        </p:nvSpPr>
        <p:spPr>
          <a:xfrm>
            <a:off x="3371322" y="23758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78CA13-595C-9275-1439-892AEB82060A}"/>
              </a:ext>
            </a:extLst>
          </p:cNvPr>
          <p:cNvSpPr txBox="1"/>
          <p:nvPr/>
        </p:nvSpPr>
        <p:spPr>
          <a:xfrm>
            <a:off x="3885659" y="23653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24182E-3C96-275F-2245-5A52FC5F9D78}"/>
              </a:ext>
            </a:extLst>
          </p:cNvPr>
          <p:cNvSpPr txBox="1"/>
          <p:nvPr/>
        </p:nvSpPr>
        <p:spPr>
          <a:xfrm>
            <a:off x="4456129" y="2371722"/>
            <a:ext cx="31282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8E37B5-5935-6EEC-BD29-CCCBC2CFAA13}"/>
              </a:ext>
            </a:extLst>
          </p:cNvPr>
          <p:cNvSpPr txBox="1"/>
          <p:nvPr/>
        </p:nvSpPr>
        <p:spPr>
          <a:xfrm>
            <a:off x="3371322" y="432001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675FF7-04B9-B143-6EF2-06CFE3B6ADD2}"/>
              </a:ext>
            </a:extLst>
          </p:cNvPr>
          <p:cNvSpPr txBox="1"/>
          <p:nvPr/>
        </p:nvSpPr>
        <p:spPr>
          <a:xfrm>
            <a:off x="5525698" y="239791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66F089-7251-6236-3022-BC2FEDFFA82D}"/>
              </a:ext>
            </a:extLst>
          </p:cNvPr>
          <p:cNvSpPr txBox="1"/>
          <p:nvPr/>
        </p:nvSpPr>
        <p:spPr>
          <a:xfrm>
            <a:off x="6108884" y="239542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3C252A-E171-FCA9-ABC3-B629CAEFDDCA}"/>
              </a:ext>
            </a:extLst>
          </p:cNvPr>
          <p:cNvSpPr txBox="1"/>
          <p:nvPr/>
        </p:nvSpPr>
        <p:spPr>
          <a:xfrm>
            <a:off x="6751156" y="239542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B4D61C-F2B2-E60F-75EB-9A55A30369A1}"/>
              </a:ext>
            </a:extLst>
          </p:cNvPr>
          <p:cNvSpPr txBox="1"/>
          <p:nvPr/>
        </p:nvSpPr>
        <p:spPr>
          <a:xfrm>
            <a:off x="7358025" y="239542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07E4E3-7493-5A1D-78C2-5609062D50E2}"/>
              </a:ext>
            </a:extLst>
          </p:cNvPr>
          <p:cNvSpPr txBox="1"/>
          <p:nvPr/>
        </p:nvSpPr>
        <p:spPr>
          <a:xfrm>
            <a:off x="7987792" y="239542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8CD492-4668-E9FB-032A-A1A3E5BA03ED}"/>
              </a:ext>
            </a:extLst>
          </p:cNvPr>
          <p:cNvSpPr txBox="1"/>
          <p:nvPr/>
        </p:nvSpPr>
        <p:spPr>
          <a:xfrm>
            <a:off x="5939587" y="389961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3AD6ED-62A0-02FD-28CA-571403C57F7A}"/>
              </a:ext>
            </a:extLst>
          </p:cNvPr>
          <p:cNvSpPr txBox="1"/>
          <p:nvPr/>
        </p:nvSpPr>
        <p:spPr>
          <a:xfrm>
            <a:off x="7530893" y="386476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BC2A10D-8657-B945-C26A-015D1EA2C9FC}"/>
              </a:ext>
            </a:extLst>
          </p:cNvPr>
          <p:cNvSpPr txBox="1"/>
          <p:nvPr/>
        </p:nvSpPr>
        <p:spPr>
          <a:xfrm>
            <a:off x="6003005" y="506541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C2D997-1848-5540-AD75-0B15271F99EE}"/>
              </a:ext>
            </a:extLst>
          </p:cNvPr>
          <p:cNvSpPr txBox="1"/>
          <p:nvPr/>
        </p:nvSpPr>
        <p:spPr>
          <a:xfrm>
            <a:off x="7542166" y="510190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EE8F32-B25B-BC0A-C8E2-BCC3502ACAAF}"/>
              </a:ext>
            </a:extLst>
          </p:cNvPr>
          <p:cNvSpPr txBox="1"/>
          <p:nvPr/>
        </p:nvSpPr>
        <p:spPr>
          <a:xfrm>
            <a:off x="8697954" y="403228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FE4989A-2CE1-3D2A-1A2F-072FB71F2C7C}"/>
              </a:ext>
            </a:extLst>
          </p:cNvPr>
          <p:cNvSpPr txBox="1"/>
          <p:nvPr/>
        </p:nvSpPr>
        <p:spPr>
          <a:xfrm>
            <a:off x="9027088" y="404128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733EBA-8A41-DB27-F700-1128A0075C62}"/>
              </a:ext>
            </a:extLst>
          </p:cNvPr>
          <p:cNvSpPr txBox="1"/>
          <p:nvPr/>
        </p:nvSpPr>
        <p:spPr>
          <a:xfrm>
            <a:off x="8724588" y="424556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1229DE6-C3CD-DE59-DA6C-A82FCF23306C}"/>
              </a:ext>
            </a:extLst>
          </p:cNvPr>
          <p:cNvSpPr txBox="1"/>
          <p:nvPr/>
        </p:nvSpPr>
        <p:spPr>
          <a:xfrm>
            <a:off x="9052503" y="424671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D979D37-3C8B-CD95-5726-196A1C43F28C}"/>
              </a:ext>
            </a:extLst>
          </p:cNvPr>
          <p:cNvSpPr txBox="1"/>
          <p:nvPr/>
        </p:nvSpPr>
        <p:spPr>
          <a:xfrm>
            <a:off x="8724588" y="443101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A9F9156-9DFD-1959-B329-D29D16D47D40}"/>
              </a:ext>
            </a:extLst>
          </p:cNvPr>
          <p:cNvSpPr txBox="1"/>
          <p:nvPr/>
        </p:nvSpPr>
        <p:spPr>
          <a:xfrm>
            <a:off x="9052503" y="4432157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A13F7D7-CC53-CE3C-F5A7-CE821FD130DE}"/>
              </a:ext>
            </a:extLst>
          </p:cNvPr>
          <p:cNvSpPr txBox="1"/>
          <p:nvPr/>
        </p:nvSpPr>
        <p:spPr>
          <a:xfrm>
            <a:off x="8724588" y="465169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AF588A2-11FD-3304-3299-EAF0C5993B0D}"/>
              </a:ext>
            </a:extLst>
          </p:cNvPr>
          <p:cNvSpPr txBox="1"/>
          <p:nvPr/>
        </p:nvSpPr>
        <p:spPr>
          <a:xfrm>
            <a:off x="9052503" y="465284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970C6DC-ED27-A5D1-6BF5-C31E84F73BE0}"/>
              </a:ext>
            </a:extLst>
          </p:cNvPr>
          <p:cNvSpPr txBox="1"/>
          <p:nvPr/>
        </p:nvSpPr>
        <p:spPr>
          <a:xfrm>
            <a:off x="8724588" y="484673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0CBAE38-EF58-0FDC-B2F9-1BD485EF97D1}"/>
              </a:ext>
            </a:extLst>
          </p:cNvPr>
          <p:cNvSpPr txBox="1"/>
          <p:nvPr/>
        </p:nvSpPr>
        <p:spPr>
          <a:xfrm>
            <a:off x="9052503" y="484788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64F1A71-6B07-D371-7FE1-64A547D84369}"/>
              </a:ext>
            </a:extLst>
          </p:cNvPr>
          <p:cNvSpPr txBox="1"/>
          <p:nvPr/>
        </p:nvSpPr>
        <p:spPr>
          <a:xfrm>
            <a:off x="8724588" y="50441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148347E-D2FF-2D25-428E-AC93656669B0}"/>
              </a:ext>
            </a:extLst>
          </p:cNvPr>
          <p:cNvSpPr txBox="1"/>
          <p:nvPr/>
        </p:nvSpPr>
        <p:spPr>
          <a:xfrm>
            <a:off x="9052503" y="5045267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29467F0-AB7A-366C-6E2C-9091005B9E20}"/>
              </a:ext>
            </a:extLst>
          </p:cNvPr>
          <p:cNvSpPr txBox="1"/>
          <p:nvPr/>
        </p:nvSpPr>
        <p:spPr>
          <a:xfrm>
            <a:off x="8724588" y="525482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739FF08-A6B4-6CE3-8628-B571759926E5}"/>
              </a:ext>
            </a:extLst>
          </p:cNvPr>
          <p:cNvSpPr txBox="1"/>
          <p:nvPr/>
        </p:nvSpPr>
        <p:spPr>
          <a:xfrm>
            <a:off x="9052503" y="52559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92084A3-5B1B-382B-6704-E1E810B0D706}"/>
              </a:ext>
            </a:extLst>
          </p:cNvPr>
          <p:cNvSpPr txBox="1"/>
          <p:nvPr/>
        </p:nvSpPr>
        <p:spPr>
          <a:xfrm>
            <a:off x="8735163" y="547779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6D43D3E-CAA4-0C8C-28DC-D6AE8FDF4AA6}"/>
              </a:ext>
            </a:extLst>
          </p:cNvPr>
          <p:cNvSpPr txBox="1"/>
          <p:nvPr/>
        </p:nvSpPr>
        <p:spPr>
          <a:xfrm>
            <a:off x="9063078" y="547894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301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wordmark ~ logotype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6141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6140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7AEF89C-7471-960D-1395-64C2EC9A9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45611" r="-256" b="35391"/>
          <a:stretch/>
        </p:blipFill>
        <p:spPr>
          <a:xfrm>
            <a:off x="1950260" y="2006986"/>
            <a:ext cx="3216746" cy="309492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42FD98F-F7AB-7333-0FD0-6CC48D5DE462}"/>
              </a:ext>
            </a:extLst>
          </p:cNvPr>
          <p:cNvSpPr txBox="1"/>
          <p:nvPr/>
        </p:nvSpPr>
        <p:spPr>
          <a:xfrm>
            <a:off x="3309750" y="28299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24182E-3C96-275F-2245-5A52FC5F9D78}"/>
              </a:ext>
            </a:extLst>
          </p:cNvPr>
          <p:cNvSpPr txBox="1"/>
          <p:nvPr/>
        </p:nvSpPr>
        <p:spPr>
          <a:xfrm>
            <a:off x="2858518" y="4396970"/>
            <a:ext cx="31282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8E37B5-5935-6EEC-BD29-CCCBC2CFAA13}"/>
              </a:ext>
            </a:extLst>
          </p:cNvPr>
          <p:cNvSpPr txBox="1"/>
          <p:nvPr/>
        </p:nvSpPr>
        <p:spPr>
          <a:xfrm>
            <a:off x="3308974" y="439697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8CCC6B-2183-6281-0ABF-389BE9A796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0" b="31989"/>
          <a:stretch/>
        </p:blipFill>
        <p:spPr>
          <a:xfrm>
            <a:off x="5275521" y="2227944"/>
            <a:ext cx="2981241" cy="321772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E675FF7-04B9-B143-6EF2-06CFE3B6ADD2}"/>
              </a:ext>
            </a:extLst>
          </p:cNvPr>
          <p:cNvSpPr txBox="1"/>
          <p:nvPr/>
        </p:nvSpPr>
        <p:spPr>
          <a:xfrm>
            <a:off x="6526698" y="443723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53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23E49DB-E893-2E95-9176-248F9D250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2"/>
          <a:stretch/>
        </p:blipFill>
        <p:spPr>
          <a:xfrm>
            <a:off x="0" y="1993256"/>
            <a:ext cx="2004606" cy="42893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FFCA84-C661-1794-0972-672DA044A0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 flipH="1">
            <a:off x="9314870" y="1794276"/>
            <a:ext cx="2873982" cy="50518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2A721D-C0D0-0ED3-386C-13A1BA655F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51"/>
          <a:stretch/>
        </p:blipFill>
        <p:spPr>
          <a:xfrm>
            <a:off x="8825352" y="4160876"/>
            <a:ext cx="3054704" cy="2726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E7B87A-A83F-BF7D-4D24-AE5112461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5" y="4049732"/>
            <a:ext cx="2559339" cy="29031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B843F0C-295A-A045-D248-FB2DF9B6BE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65"/>
          <a:stretch/>
        </p:blipFill>
        <p:spPr>
          <a:xfrm>
            <a:off x="9066936" y="3519306"/>
            <a:ext cx="4500000" cy="33475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94F0EC-8A92-756A-4EF2-3BBE1A77A5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0"/>
          <a:stretch/>
        </p:blipFill>
        <p:spPr>
          <a:xfrm>
            <a:off x="246888" y="4311939"/>
            <a:ext cx="3077229" cy="24671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B3B720-C1B7-9A4B-3DAB-A291805A3E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97"/>
          <a:stretch/>
        </p:blipFill>
        <p:spPr>
          <a:xfrm>
            <a:off x="2141566" y="4226329"/>
            <a:ext cx="1310489" cy="263833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B3D26F-D79D-78C7-7332-E7245099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42EC0-2342-E851-7FCB-AAB24355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5E88B-A5BC-20D1-AD41-6388D35B0E85}"/>
              </a:ext>
            </a:extLst>
          </p:cNvPr>
          <p:cNvSpPr txBox="1"/>
          <p:nvPr/>
        </p:nvSpPr>
        <p:spPr>
          <a:xfrm>
            <a:off x="1337345" y="80534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요구사항 및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8521F8-9D29-092C-353A-FB94DBE864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78" y="5854578"/>
            <a:ext cx="4324612" cy="169300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136248-B997-8E08-C23F-EA220B1A8EA1}"/>
              </a:ext>
            </a:extLst>
          </p:cNvPr>
          <p:cNvGrpSpPr/>
          <p:nvPr/>
        </p:nvGrpSpPr>
        <p:grpSpPr>
          <a:xfrm>
            <a:off x="3572051" y="3735548"/>
            <a:ext cx="5463678" cy="4173126"/>
            <a:chOff x="3143251" y="2854917"/>
            <a:chExt cx="5381160" cy="53811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75542D-E822-4091-1441-7DE521AC7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251" y="2854917"/>
              <a:ext cx="5381160" cy="538116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AA10B61-DF45-3E7B-F432-4F07638BC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114" y="3966768"/>
              <a:ext cx="2077303" cy="86762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20C517-1C10-5D70-421F-9ACCF61C33E3}"/>
              </a:ext>
            </a:extLst>
          </p:cNvPr>
          <p:cNvGrpSpPr/>
          <p:nvPr/>
        </p:nvGrpSpPr>
        <p:grpSpPr>
          <a:xfrm>
            <a:off x="3687588" y="4580691"/>
            <a:ext cx="906168" cy="500791"/>
            <a:chOff x="82295" y="1591056"/>
            <a:chExt cx="1179577" cy="58521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FB2B7EF-AC6B-16BB-5A28-20C7F2D32544}"/>
                </a:ext>
              </a:extLst>
            </p:cNvPr>
            <p:cNvSpPr/>
            <p:nvPr/>
          </p:nvSpPr>
          <p:spPr>
            <a:xfrm>
              <a:off x="82295" y="1591056"/>
              <a:ext cx="1179577" cy="58521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25A1AC3-7931-9CCE-4573-1361B7BDD4A8}"/>
                </a:ext>
              </a:extLst>
            </p:cNvPr>
            <p:cNvSpPr/>
            <p:nvPr/>
          </p:nvSpPr>
          <p:spPr>
            <a:xfrm>
              <a:off x="152825" y="1662399"/>
              <a:ext cx="1017060" cy="429448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50448-E0A5-FE7F-325B-EC17518EB1F5}"/>
                </a:ext>
              </a:extLst>
            </p:cNvPr>
            <p:cNvSpPr txBox="1"/>
            <p:nvPr/>
          </p:nvSpPr>
          <p:spPr>
            <a:xfrm>
              <a:off x="201132" y="1696846"/>
              <a:ext cx="755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NEEDS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D9FDC18-5A79-0845-A945-AA901F97BF9F}"/>
              </a:ext>
            </a:extLst>
          </p:cNvPr>
          <p:cNvGrpSpPr/>
          <p:nvPr/>
        </p:nvGrpSpPr>
        <p:grpSpPr>
          <a:xfrm>
            <a:off x="8180446" y="4580691"/>
            <a:ext cx="1232090" cy="500791"/>
            <a:chOff x="7167033" y="4131408"/>
            <a:chExt cx="1549152" cy="58521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56A5C98-6CAE-7A32-0D05-0881CE228BAA}"/>
                </a:ext>
              </a:extLst>
            </p:cNvPr>
            <p:cNvSpPr/>
            <p:nvPr/>
          </p:nvSpPr>
          <p:spPr>
            <a:xfrm>
              <a:off x="7167033" y="4131408"/>
              <a:ext cx="1549152" cy="58521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4259C5-8E39-2BA0-B047-42C95241FF39}"/>
                </a:ext>
              </a:extLst>
            </p:cNvPr>
            <p:cNvSpPr/>
            <p:nvPr/>
          </p:nvSpPr>
          <p:spPr>
            <a:xfrm>
              <a:off x="7259661" y="4202751"/>
              <a:ext cx="1335717" cy="42944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4A5A79-DD5C-29AE-D21C-87ABFF3953E1}"/>
                </a:ext>
              </a:extLst>
            </p:cNvPr>
            <p:cNvSpPr txBox="1"/>
            <p:nvPr/>
          </p:nvSpPr>
          <p:spPr>
            <a:xfrm>
              <a:off x="7283532" y="4237198"/>
              <a:ext cx="10867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SOLUTION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66AF0B4-7D87-1606-4970-0601D3DA64B4}"/>
              </a:ext>
            </a:extLst>
          </p:cNvPr>
          <p:cNvSpPr/>
          <p:nvPr/>
        </p:nvSpPr>
        <p:spPr>
          <a:xfrm>
            <a:off x="1801025" y="1542611"/>
            <a:ext cx="4281207" cy="675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오른쪽 옆에 붙은 메뉴를 삭제 할 수 있나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FAE6617-839D-CAAC-8649-EC5FBA54F615}"/>
              </a:ext>
            </a:extLst>
          </p:cNvPr>
          <p:cNvSpPr/>
          <p:nvPr/>
        </p:nvSpPr>
        <p:spPr>
          <a:xfrm>
            <a:off x="1780957" y="2480371"/>
            <a:ext cx="4301275" cy="69278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PC, TABLET, MOBILE </a:t>
            </a:r>
            <a:r>
              <a:rPr lang="ko-KR" altLang="en-US" sz="1400" b="1" dirty="0"/>
              <a:t>지원 가능하게 하고 </a:t>
            </a:r>
            <a:r>
              <a:rPr lang="ko-KR" altLang="en-US" sz="1400" b="1" dirty="0" err="1"/>
              <a:t>싶다만</a:t>
            </a:r>
            <a:endParaRPr lang="ko-KR" altLang="en-US" sz="14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E1D5722-DEDD-4C91-816F-D2C7A16D7506}"/>
              </a:ext>
            </a:extLst>
          </p:cNvPr>
          <p:cNvSpPr/>
          <p:nvPr/>
        </p:nvSpPr>
        <p:spPr>
          <a:xfrm>
            <a:off x="1780957" y="3427614"/>
            <a:ext cx="4301275" cy="64427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/>
              <a:t>   배경화면에 그림이 붙어서 마우스를 밑으로 </a:t>
            </a:r>
            <a:endParaRPr lang="en-US" altLang="ko-KR" sz="1400" b="1" dirty="0"/>
          </a:p>
          <a:p>
            <a:r>
              <a:rPr lang="ko-KR" altLang="en-US" sz="1400" b="1" dirty="0"/>
              <a:t>   내릴 때 그림 위치가 변했으면 좋겠네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B4E4189-CF92-F901-E13D-A93974485AAC}"/>
              </a:ext>
            </a:extLst>
          </p:cNvPr>
          <p:cNvSpPr/>
          <p:nvPr/>
        </p:nvSpPr>
        <p:spPr>
          <a:xfrm>
            <a:off x="6096000" y="1541287"/>
            <a:ext cx="4159366" cy="67536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/>
              <a:t>   오른쪽 </a:t>
            </a:r>
            <a:r>
              <a:rPr lang="en-US" altLang="ko-KR" sz="1400" b="1" dirty="0"/>
              <a:t>ASIDE </a:t>
            </a:r>
            <a:r>
              <a:rPr lang="ko-KR" altLang="en-US" sz="1400" b="1" dirty="0"/>
              <a:t>에 붙은 </a:t>
            </a:r>
            <a:r>
              <a:rPr lang="en-US" altLang="ko-KR" sz="1400" b="1" dirty="0"/>
              <a:t>QUICK MENU </a:t>
            </a:r>
          </a:p>
          <a:p>
            <a:r>
              <a:rPr lang="ko-KR" altLang="en-US" sz="1400" b="1" dirty="0"/>
              <a:t>   삭제하도록 하겠습니다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A5BB63F-A5BA-EF6A-F36F-CD152149EC04}"/>
              </a:ext>
            </a:extLst>
          </p:cNvPr>
          <p:cNvSpPr/>
          <p:nvPr/>
        </p:nvSpPr>
        <p:spPr>
          <a:xfrm>
            <a:off x="6093659" y="2473192"/>
            <a:ext cx="4159366" cy="67536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PC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1920~1281px, Tablet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1280~781px</a:t>
            </a:r>
          </a:p>
          <a:p>
            <a:pPr algn="ctr"/>
            <a:r>
              <a:rPr lang="en-US" altLang="ko-KR" sz="1400" b="1" dirty="0"/>
              <a:t>Mobile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780px~360px</a:t>
            </a:r>
            <a:r>
              <a:rPr lang="ko-KR" altLang="en-US" sz="1400" b="1" dirty="0"/>
              <a:t>로 제작하겠습니다</a:t>
            </a:r>
            <a:r>
              <a:rPr lang="en-US" altLang="ko-KR" sz="1400" b="1" dirty="0"/>
              <a:t>! </a:t>
            </a:r>
            <a:endParaRPr lang="ko-KR" altLang="en-US" sz="1400" b="1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42C9BC5-B728-E933-C182-F50D61AF6EB9}"/>
              </a:ext>
            </a:extLst>
          </p:cNvPr>
          <p:cNvSpPr/>
          <p:nvPr/>
        </p:nvSpPr>
        <p:spPr>
          <a:xfrm>
            <a:off x="6082233" y="3433335"/>
            <a:ext cx="4173134" cy="63607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   Background attachment fixed</a:t>
            </a:r>
            <a:r>
              <a:rPr lang="ko-KR" altLang="en-US" sz="1400" b="1" dirty="0"/>
              <a:t>를 사용해 </a:t>
            </a:r>
            <a:endParaRPr lang="en-US" altLang="ko-KR" sz="1400" b="1" dirty="0"/>
          </a:p>
          <a:p>
            <a:r>
              <a:rPr lang="ko-KR" altLang="en-US" sz="1400" b="1" dirty="0"/>
              <a:t>   고정시키겠습니다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52685A8F-72B7-DDE3-228B-96C71FA79030}"/>
              </a:ext>
            </a:extLst>
          </p:cNvPr>
          <p:cNvSpPr/>
          <p:nvPr/>
        </p:nvSpPr>
        <p:spPr>
          <a:xfrm>
            <a:off x="111253" y="1312394"/>
            <a:ext cx="1266825" cy="832709"/>
          </a:xfrm>
          <a:prstGeom prst="wedgeEllipseCallout">
            <a:avLst>
              <a:gd name="adj1" fmla="val -3540"/>
              <a:gd name="adj2" fmla="val 61356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rgbClr val="002060"/>
                </a:solidFill>
              </a:rPr>
              <a:t>?</a:t>
            </a:r>
            <a:endParaRPr lang="ko-KR" altLang="en-US" sz="4800" b="1" dirty="0">
              <a:solidFill>
                <a:srgbClr val="002060"/>
              </a:solidFill>
            </a:endParaRPr>
          </a:p>
        </p:txBody>
      </p:sp>
      <p:sp>
        <p:nvSpPr>
          <p:cNvPr id="45" name="말풍선: 타원형 44">
            <a:extLst>
              <a:ext uri="{FF2B5EF4-FFF2-40B4-BE49-F238E27FC236}">
                <a16:creationId xmlns:a16="http://schemas.microsoft.com/office/drawing/2014/main" id="{CA67964A-8693-E726-4B7D-83C35791CEC1}"/>
              </a:ext>
            </a:extLst>
          </p:cNvPr>
          <p:cNvSpPr/>
          <p:nvPr/>
        </p:nvSpPr>
        <p:spPr>
          <a:xfrm>
            <a:off x="10738558" y="1351579"/>
            <a:ext cx="1266825" cy="832709"/>
          </a:xfrm>
          <a:prstGeom prst="wedgeEllipseCallout">
            <a:avLst>
              <a:gd name="adj1" fmla="val 11498"/>
              <a:gd name="adj2" fmla="val 69363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FF0000"/>
                </a:solidFill>
              </a:rPr>
              <a:t>!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46" name="부분 원형 45">
            <a:extLst>
              <a:ext uri="{FF2B5EF4-FFF2-40B4-BE49-F238E27FC236}">
                <a16:creationId xmlns:a16="http://schemas.microsoft.com/office/drawing/2014/main" id="{68F0C75F-B6A6-3223-7915-D799454799F6}"/>
              </a:ext>
            </a:extLst>
          </p:cNvPr>
          <p:cNvSpPr/>
          <p:nvPr/>
        </p:nvSpPr>
        <p:spPr>
          <a:xfrm>
            <a:off x="5940513" y="1663926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부분 원형 46">
            <a:extLst>
              <a:ext uri="{FF2B5EF4-FFF2-40B4-BE49-F238E27FC236}">
                <a16:creationId xmlns:a16="http://schemas.microsoft.com/office/drawing/2014/main" id="{178B5CE9-FC2A-30DF-6080-6AB244CB19CA}"/>
              </a:ext>
            </a:extLst>
          </p:cNvPr>
          <p:cNvSpPr/>
          <p:nvPr/>
        </p:nvSpPr>
        <p:spPr>
          <a:xfrm rot="10800000">
            <a:off x="5940513" y="1883989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부분 원형 48">
            <a:extLst>
              <a:ext uri="{FF2B5EF4-FFF2-40B4-BE49-F238E27FC236}">
                <a16:creationId xmlns:a16="http://schemas.microsoft.com/office/drawing/2014/main" id="{4AB08F82-DB04-2859-1D65-58497FFCC35A}"/>
              </a:ext>
            </a:extLst>
          </p:cNvPr>
          <p:cNvSpPr/>
          <p:nvPr/>
        </p:nvSpPr>
        <p:spPr>
          <a:xfrm>
            <a:off x="5941830" y="2617489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부분 원형 49">
            <a:extLst>
              <a:ext uri="{FF2B5EF4-FFF2-40B4-BE49-F238E27FC236}">
                <a16:creationId xmlns:a16="http://schemas.microsoft.com/office/drawing/2014/main" id="{F6C5B7D0-8046-8E9F-F132-9238C39C6709}"/>
              </a:ext>
            </a:extLst>
          </p:cNvPr>
          <p:cNvSpPr/>
          <p:nvPr/>
        </p:nvSpPr>
        <p:spPr>
          <a:xfrm rot="10800000">
            <a:off x="5941830" y="2837552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부분 원형 53">
            <a:extLst>
              <a:ext uri="{FF2B5EF4-FFF2-40B4-BE49-F238E27FC236}">
                <a16:creationId xmlns:a16="http://schemas.microsoft.com/office/drawing/2014/main" id="{CBFBBE45-E345-C715-CC67-5C0F2AFB51B4}"/>
              </a:ext>
            </a:extLst>
          </p:cNvPr>
          <p:cNvSpPr/>
          <p:nvPr/>
        </p:nvSpPr>
        <p:spPr>
          <a:xfrm>
            <a:off x="5925708" y="3531433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부분 원형 54">
            <a:extLst>
              <a:ext uri="{FF2B5EF4-FFF2-40B4-BE49-F238E27FC236}">
                <a16:creationId xmlns:a16="http://schemas.microsoft.com/office/drawing/2014/main" id="{E8CFF3A5-0B19-F557-CB02-2C90BB363668}"/>
              </a:ext>
            </a:extLst>
          </p:cNvPr>
          <p:cNvSpPr/>
          <p:nvPr/>
        </p:nvSpPr>
        <p:spPr>
          <a:xfrm rot="10800000">
            <a:off x="5925708" y="3751496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35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signature ~ 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6141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281941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02465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22989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BD612-5B7E-D05F-9350-C97480455F30}"/>
              </a:ext>
            </a:extLst>
          </p:cNvPr>
          <p:cNvSpPr txBox="1"/>
          <p:nvPr/>
        </p:nvSpPr>
        <p:spPr>
          <a:xfrm>
            <a:off x="9020738" y="343513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1D7A7-949A-499B-CAD6-D0B1854AC448}"/>
              </a:ext>
            </a:extLst>
          </p:cNvPr>
          <p:cNvSpPr txBox="1"/>
          <p:nvPr/>
        </p:nvSpPr>
        <p:spPr>
          <a:xfrm>
            <a:off x="9020738" y="364038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6140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28193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0245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2298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D2BE-F73F-AFF5-77A2-04D80F395759}"/>
              </a:ext>
            </a:extLst>
          </p:cNvPr>
          <p:cNvSpPr txBox="1"/>
          <p:nvPr/>
        </p:nvSpPr>
        <p:spPr>
          <a:xfrm>
            <a:off x="8697954" y="343513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352972-E565-734C-6AEC-D8BC160FF15D}"/>
              </a:ext>
            </a:extLst>
          </p:cNvPr>
          <p:cNvSpPr txBox="1"/>
          <p:nvPr/>
        </p:nvSpPr>
        <p:spPr>
          <a:xfrm>
            <a:off x="8697954" y="364041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5419B-CD89-346C-EFEC-F79C67CA6628}"/>
              </a:ext>
            </a:extLst>
          </p:cNvPr>
          <p:cNvSpPr txBox="1"/>
          <p:nvPr/>
        </p:nvSpPr>
        <p:spPr>
          <a:xfrm>
            <a:off x="8697954" y="383680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917073-0A4E-CB6F-6BF3-E78CBCD01546}"/>
              </a:ext>
            </a:extLst>
          </p:cNvPr>
          <p:cNvSpPr txBox="1"/>
          <p:nvPr/>
        </p:nvSpPr>
        <p:spPr>
          <a:xfrm>
            <a:off x="9027088" y="3845809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EE8F32-B25B-BC0A-C8E2-BCC3502ACAAF}"/>
              </a:ext>
            </a:extLst>
          </p:cNvPr>
          <p:cNvSpPr txBox="1"/>
          <p:nvPr/>
        </p:nvSpPr>
        <p:spPr>
          <a:xfrm>
            <a:off x="8697954" y="403228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FE4989A-2CE1-3D2A-1A2F-072FB71F2C7C}"/>
              </a:ext>
            </a:extLst>
          </p:cNvPr>
          <p:cNvSpPr txBox="1"/>
          <p:nvPr/>
        </p:nvSpPr>
        <p:spPr>
          <a:xfrm>
            <a:off x="9027088" y="404128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733EBA-8A41-DB27-F700-1128A0075C62}"/>
              </a:ext>
            </a:extLst>
          </p:cNvPr>
          <p:cNvSpPr txBox="1"/>
          <p:nvPr/>
        </p:nvSpPr>
        <p:spPr>
          <a:xfrm>
            <a:off x="8724588" y="424556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1229DE6-C3CD-DE59-DA6C-A82FCF23306C}"/>
              </a:ext>
            </a:extLst>
          </p:cNvPr>
          <p:cNvSpPr txBox="1"/>
          <p:nvPr/>
        </p:nvSpPr>
        <p:spPr>
          <a:xfrm>
            <a:off x="9052503" y="424671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D979D37-3C8B-CD95-5726-196A1C43F28C}"/>
              </a:ext>
            </a:extLst>
          </p:cNvPr>
          <p:cNvSpPr txBox="1"/>
          <p:nvPr/>
        </p:nvSpPr>
        <p:spPr>
          <a:xfrm>
            <a:off x="8724588" y="443101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A9F9156-9DFD-1959-B329-D29D16D47D40}"/>
              </a:ext>
            </a:extLst>
          </p:cNvPr>
          <p:cNvSpPr txBox="1"/>
          <p:nvPr/>
        </p:nvSpPr>
        <p:spPr>
          <a:xfrm>
            <a:off x="9052503" y="4432157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A13F7D7-CC53-CE3C-F5A7-CE821FD130DE}"/>
              </a:ext>
            </a:extLst>
          </p:cNvPr>
          <p:cNvSpPr txBox="1"/>
          <p:nvPr/>
        </p:nvSpPr>
        <p:spPr>
          <a:xfrm>
            <a:off x="8724588" y="465169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AF588A2-11FD-3304-3299-EAF0C5993B0D}"/>
              </a:ext>
            </a:extLst>
          </p:cNvPr>
          <p:cNvSpPr txBox="1"/>
          <p:nvPr/>
        </p:nvSpPr>
        <p:spPr>
          <a:xfrm>
            <a:off x="9052503" y="465284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970C6DC-ED27-A5D1-6BF5-C31E84F73BE0}"/>
              </a:ext>
            </a:extLst>
          </p:cNvPr>
          <p:cNvSpPr txBox="1"/>
          <p:nvPr/>
        </p:nvSpPr>
        <p:spPr>
          <a:xfrm>
            <a:off x="8724588" y="484673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0CBAE38-EF58-0FDC-B2F9-1BD485EF97D1}"/>
              </a:ext>
            </a:extLst>
          </p:cNvPr>
          <p:cNvSpPr txBox="1"/>
          <p:nvPr/>
        </p:nvSpPr>
        <p:spPr>
          <a:xfrm>
            <a:off x="9052503" y="484788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64F1A71-6B07-D371-7FE1-64A547D84369}"/>
              </a:ext>
            </a:extLst>
          </p:cNvPr>
          <p:cNvSpPr txBox="1"/>
          <p:nvPr/>
        </p:nvSpPr>
        <p:spPr>
          <a:xfrm>
            <a:off x="8724588" y="50441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148347E-D2FF-2D25-428E-AC93656669B0}"/>
              </a:ext>
            </a:extLst>
          </p:cNvPr>
          <p:cNvSpPr txBox="1"/>
          <p:nvPr/>
        </p:nvSpPr>
        <p:spPr>
          <a:xfrm>
            <a:off x="9052503" y="5045267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29467F0-AB7A-366C-6E2C-9091005B9E20}"/>
              </a:ext>
            </a:extLst>
          </p:cNvPr>
          <p:cNvSpPr txBox="1"/>
          <p:nvPr/>
        </p:nvSpPr>
        <p:spPr>
          <a:xfrm>
            <a:off x="8724588" y="525482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739FF08-A6B4-6CE3-8628-B571759926E5}"/>
              </a:ext>
            </a:extLst>
          </p:cNvPr>
          <p:cNvSpPr txBox="1"/>
          <p:nvPr/>
        </p:nvSpPr>
        <p:spPr>
          <a:xfrm>
            <a:off x="9052503" y="52559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14E04B-A2D4-E8C6-9C8B-8670BB6AB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" t="68298" r="148" b="12951"/>
          <a:stretch/>
        </p:blipFill>
        <p:spPr>
          <a:xfrm>
            <a:off x="2151646" y="2149322"/>
            <a:ext cx="2981241" cy="32177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C8BFD47-7AEB-66AE-D437-C152B8C0A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" t="81464" r="355" b="-215"/>
          <a:stretch/>
        </p:blipFill>
        <p:spPr>
          <a:xfrm>
            <a:off x="5424800" y="2139498"/>
            <a:ext cx="2981241" cy="32177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706978E-FB33-CFB1-979C-189F6DE3D87E}"/>
              </a:ext>
            </a:extLst>
          </p:cNvPr>
          <p:cNvSpPr txBox="1"/>
          <p:nvPr/>
        </p:nvSpPr>
        <p:spPr>
          <a:xfrm>
            <a:off x="2734710" y="322870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A7EA60-691B-A047-FAC1-151091515A26}"/>
              </a:ext>
            </a:extLst>
          </p:cNvPr>
          <p:cNvSpPr txBox="1"/>
          <p:nvPr/>
        </p:nvSpPr>
        <p:spPr>
          <a:xfrm>
            <a:off x="4261861" y="324049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B9213-733B-2422-579E-DA6A830608D7}"/>
              </a:ext>
            </a:extLst>
          </p:cNvPr>
          <p:cNvSpPr txBox="1"/>
          <p:nvPr/>
        </p:nvSpPr>
        <p:spPr>
          <a:xfrm>
            <a:off x="6072493" y="309596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CDFE0A-059D-D3A8-342E-C4CC13CC3B7F}"/>
              </a:ext>
            </a:extLst>
          </p:cNvPr>
          <p:cNvSpPr txBox="1"/>
          <p:nvPr/>
        </p:nvSpPr>
        <p:spPr>
          <a:xfrm>
            <a:off x="7556727" y="311565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0ACBAE-BC9A-9109-1732-7018E1C0560B}"/>
              </a:ext>
            </a:extLst>
          </p:cNvPr>
          <p:cNvSpPr txBox="1"/>
          <p:nvPr/>
        </p:nvSpPr>
        <p:spPr>
          <a:xfrm>
            <a:off x="6224120" y="41635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DFC27-0CCF-182F-78A6-366B72ED586D}"/>
              </a:ext>
            </a:extLst>
          </p:cNvPr>
          <p:cNvSpPr txBox="1"/>
          <p:nvPr/>
        </p:nvSpPr>
        <p:spPr>
          <a:xfrm>
            <a:off x="6119416" y="438567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25F9A9-9955-75ED-63B0-AFC49ABC258C}"/>
              </a:ext>
            </a:extLst>
          </p:cNvPr>
          <p:cNvSpPr txBox="1"/>
          <p:nvPr/>
        </p:nvSpPr>
        <p:spPr>
          <a:xfrm>
            <a:off x="6112135" y="449675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50C2BE-62BF-181C-885D-E517E18F2F67}"/>
              </a:ext>
            </a:extLst>
          </p:cNvPr>
          <p:cNvSpPr txBox="1"/>
          <p:nvPr/>
        </p:nvSpPr>
        <p:spPr>
          <a:xfrm>
            <a:off x="6112135" y="459374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A1C651-34D7-D287-C253-EBC649438FE1}"/>
              </a:ext>
            </a:extLst>
          </p:cNvPr>
          <p:cNvSpPr txBox="1"/>
          <p:nvPr/>
        </p:nvSpPr>
        <p:spPr>
          <a:xfrm>
            <a:off x="6945863" y="42634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D3CEE9-D5F4-54E2-F778-71E0E4EB902C}"/>
              </a:ext>
            </a:extLst>
          </p:cNvPr>
          <p:cNvSpPr txBox="1"/>
          <p:nvPr/>
        </p:nvSpPr>
        <p:spPr>
          <a:xfrm>
            <a:off x="7258689" y="42634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7F251-2D76-C4FA-E155-B2278180DA33}"/>
              </a:ext>
            </a:extLst>
          </p:cNvPr>
          <p:cNvSpPr txBox="1"/>
          <p:nvPr/>
        </p:nvSpPr>
        <p:spPr>
          <a:xfrm>
            <a:off x="7525938" y="427121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60826EE-87EF-1B91-0752-913CBB53E454}"/>
              </a:ext>
            </a:extLst>
          </p:cNvPr>
          <p:cNvSpPr txBox="1"/>
          <p:nvPr/>
        </p:nvSpPr>
        <p:spPr>
          <a:xfrm>
            <a:off x="7806999" y="427121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83C985-B07F-80B9-D973-E0F10372D1AE}"/>
              </a:ext>
            </a:extLst>
          </p:cNvPr>
          <p:cNvSpPr txBox="1"/>
          <p:nvPr/>
        </p:nvSpPr>
        <p:spPr>
          <a:xfrm>
            <a:off x="8119825" y="42634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7F97A6-94A4-4E78-B5F4-A3D6F7CE6408}"/>
              </a:ext>
            </a:extLst>
          </p:cNvPr>
          <p:cNvSpPr txBox="1"/>
          <p:nvPr/>
        </p:nvSpPr>
        <p:spPr>
          <a:xfrm>
            <a:off x="5895638" y="510231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2B605A-9496-0DFC-8039-4DA7691B97B1}"/>
              </a:ext>
            </a:extLst>
          </p:cNvPr>
          <p:cNvSpPr txBox="1"/>
          <p:nvPr/>
        </p:nvSpPr>
        <p:spPr>
          <a:xfrm>
            <a:off x="7518874" y="500138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0F11BF2-8165-96FD-D388-B339652A51E4}"/>
              </a:ext>
            </a:extLst>
          </p:cNvPr>
          <p:cNvSpPr txBox="1"/>
          <p:nvPr/>
        </p:nvSpPr>
        <p:spPr>
          <a:xfrm>
            <a:off x="7855810" y="500797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44BD3-DA4A-8C49-1AE3-0F2AF6D3AAA3}"/>
              </a:ext>
            </a:extLst>
          </p:cNvPr>
          <p:cNvSpPr txBox="1"/>
          <p:nvPr/>
        </p:nvSpPr>
        <p:spPr>
          <a:xfrm>
            <a:off x="8137805" y="500797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130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 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big-visual ~ introduction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6141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281941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02465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22989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BD612-5B7E-D05F-9350-C97480455F30}"/>
              </a:ext>
            </a:extLst>
          </p:cNvPr>
          <p:cNvSpPr txBox="1"/>
          <p:nvPr/>
        </p:nvSpPr>
        <p:spPr>
          <a:xfrm>
            <a:off x="9020738" y="343513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6140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28193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0245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2298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D2BE-F73F-AFF5-77A2-04D80F395759}"/>
              </a:ext>
            </a:extLst>
          </p:cNvPr>
          <p:cNvSpPr txBox="1"/>
          <p:nvPr/>
        </p:nvSpPr>
        <p:spPr>
          <a:xfrm>
            <a:off x="8697954" y="343513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1EB242-8CB0-E2BF-CFE8-979E41B5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8" b="91933"/>
          <a:stretch/>
        </p:blipFill>
        <p:spPr>
          <a:xfrm>
            <a:off x="2196665" y="2540967"/>
            <a:ext cx="2759699" cy="197745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C7F3AC-7626-CA8E-0088-3697BFC2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" t="7338" r="810" b="81139"/>
          <a:stretch/>
        </p:blipFill>
        <p:spPr>
          <a:xfrm>
            <a:off x="5517140" y="2501621"/>
            <a:ext cx="2738787" cy="28247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2529679" y="263069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F71A8C-436B-90E8-10B7-C2512F26CA7E}"/>
              </a:ext>
            </a:extLst>
          </p:cNvPr>
          <p:cNvSpPr txBox="1"/>
          <p:nvPr/>
        </p:nvSpPr>
        <p:spPr>
          <a:xfrm>
            <a:off x="3676169" y="263069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7E95FF-A770-55E1-B910-59C3E9975F81}"/>
              </a:ext>
            </a:extLst>
          </p:cNvPr>
          <p:cNvSpPr txBox="1"/>
          <p:nvPr/>
        </p:nvSpPr>
        <p:spPr>
          <a:xfrm>
            <a:off x="4274609" y="262424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323321-1523-E462-DFB9-58A73D1B8B7B}"/>
              </a:ext>
            </a:extLst>
          </p:cNvPr>
          <p:cNvSpPr txBox="1"/>
          <p:nvPr/>
        </p:nvSpPr>
        <p:spPr>
          <a:xfrm>
            <a:off x="2307242" y="384688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0D83DF-E2C1-0DC3-4BAA-EA39FE4704E1}"/>
              </a:ext>
            </a:extLst>
          </p:cNvPr>
          <p:cNvSpPr txBox="1"/>
          <p:nvPr/>
        </p:nvSpPr>
        <p:spPr>
          <a:xfrm>
            <a:off x="2864801" y="385631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7CE559-8837-F1E6-E32D-CA3ED9A8FD30}"/>
              </a:ext>
            </a:extLst>
          </p:cNvPr>
          <p:cNvSpPr txBox="1"/>
          <p:nvPr/>
        </p:nvSpPr>
        <p:spPr>
          <a:xfrm>
            <a:off x="3422360" y="384580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3C603C-7C2E-BCB8-F42D-583BC5FB3B30}"/>
              </a:ext>
            </a:extLst>
          </p:cNvPr>
          <p:cNvSpPr txBox="1"/>
          <p:nvPr/>
        </p:nvSpPr>
        <p:spPr>
          <a:xfrm>
            <a:off x="3979919" y="384580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E59321-A3EF-4C45-BF9F-9615651F0CDA}"/>
              </a:ext>
            </a:extLst>
          </p:cNvPr>
          <p:cNvSpPr txBox="1"/>
          <p:nvPr/>
        </p:nvSpPr>
        <p:spPr>
          <a:xfrm>
            <a:off x="4533495" y="384580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BBA429-F41B-FF28-E3F3-5C3C2742E286}"/>
              </a:ext>
            </a:extLst>
          </p:cNvPr>
          <p:cNvSpPr txBox="1"/>
          <p:nvPr/>
        </p:nvSpPr>
        <p:spPr>
          <a:xfrm>
            <a:off x="6730120" y="443215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1F980D-8742-6BAC-5D42-F8C6B5F026A9}"/>
              </a:ext>
            </a:extLst>
          </p:cNvPr>
          <p:cNvSpPr txBox="1"/>
          <p:nvPr/>
        </p:nvSpPr>
        <p:spPr>
          <a:xfrm>
            <a:off x="8697954" y="367032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BF716E6-19C4-CDD2-8B95-EC1A73771FCA}"/>
              </a:ext>
            </a:extLst>
          </p:cNvPr>
          <p:cNvSpPr txBox="1"/>
          <p:nvPr/>
        </p:nvSpPr>
        <p:spPr>
          <a:xfrm>
            <a:off x="9036621" y="366406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860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 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introduction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6141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281941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02465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22989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BD612-5B7E-D05F-9350-C97480455F30}"/>
              </a:ext>
            </a:extLst>
          </p:cNvPr>
          <p:cNvSpPr txBox="1"/>
          <p:nvPr/>
        </p:nvSpPr>
        <p:spPr>
          <a:xfrm>
            <a:off x="9020738" y="343513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6140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28193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0245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2298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D2BE-F73F-AFF5-77A2-04D80F395759}"/>
              </a:ext>
            </a:extLst>
          </p:cNvPr>
          <p:cNvSpPr txBox="1"/>
          <p:nvPr/>
        </p:nvSpPr>
        <p:spPr>
          <a:xfrm>
            <a:off x="8697954" y="343513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1EB242-8CB0-E2BF-CFE8-979E41B5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" t="18948" r="117" b="72985"/>
          <a:stretch/>
        </p:blipFill>
        <p:spPr>
          <a:xfrm>
            <a:off x="2198923" y="2550941"/>
            <a:ext cx="2759699" cy="197745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C7F3AC-7626-CA8E-0088-3697BFC2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" t="27139" r="597" b="61338"/>
          <a:stretch/>
        </p:blipFill>
        <p:spPr>
          <a:xfrm>
            <a:off x="5445133" y="2519616"/>
            <a:ext cx="2738787" cy="28247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2658413" y="288971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F71A8C-436B-90E8-10B7-C2512F26CA7E}"/>
              </a:ext>
            </a:extLst>
          </p:cNvPr>
          <p:cNvSpPr txBox="1"/>
          <p:nvPr/>
        </p:nvSpPr>
        <p:spPr>
          <a:xfrm>
            <a:off x="3457750" y="289666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7E95FF-A770-55E1-B910-59C3E9975F81}"/>
              </a:ext>
            </a:extLst>
          </p:cNvPr>
          <p:cNvSpPr txBox="1"/>
          <p:nvPr/>
        </p:nvSpPr>
        <p:spPr>
          <a:xfrm>
            <a:off x="4257087" y="291037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323321-1523-E462-DFB9-58A73D1B8B7B}"/>
              </a:ext>
            </a:extLst>
          </p:cNvPr>
          <p:cNvSpPr txBox="1"/>
          <p:nvPr/>
        </p:nvSpPr>
        <p:spPr>
          <a:xfrm>
            <a:off x="3036623" y="385446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0D83DF-E2C1-0DC3-4BAA-EA39FE4704E1}"/>
              </a:ext>
            </a:extLst>
          </p:cNvPr>
          <p:cNvSpPr txBox="1"/>
          <p:nvPr/>
        </p:nvSpPr>
        <p:spPr>
          <a:xfrm>
            <a:off x="3907967" y="384688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7CE559-8837-F1E6-E32D-CA3ED9A8FD30}"/>
              </a:ext>
            </a:extLst>
          </p:cNvPr>
          <p:cNvSpPr txBox="1"/>
          <p:nvPr/>
        </p:nvSpPr>
        <p:spPr>
          <a:xfrm>
            <a:off x="6000689" y="320887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3C603C-7C2E-BCB8-F42D-583BC5FB3B30}"/>
              </a:ext>
            </a:extLst>
          </p:cNvPr>
          <p:cNvSpPr txBox="1"/>
          <p:nvPr/>
        </p:nvSpPr>
        <p:spPr>
          <a:xfrm>
            <a:off x="7378602" y="427178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E59321-A3EF-4C45-BF9F-9615651F0CDA}"/>
              </a:ext>
            </a:extLst>
          </p:cNvPr>
          <p:cNvSpPr txBox="1"/>
          <p:nvPr/>
        </p:nvSpPr>
        <p:spPr>
          <a:xfrm>
            <a:off x="6000689" y="42853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BBA429-F41B-FF28-E3F3-5C3C2742E286}"/>
              </a:ext>
            </a:extLst>
          </p:cNvPr>
          <p:cNvSpPr txBox="1"/>
          <p:nvPr/>
        </p:nvSpPr>
        <p:spPr>
          <a:xfrm>
            <a:off x="7378602" y="319037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1F980D-8742-6BAC-5D42-F8C6B5F026A9}"/>
              </a:ext>
            </a:extLst>
          </p:cNvPr>
          <p:cNvSpPr txBox="1"/>
          <p:nvPr/>
        </p:nvSpPr>
        <p:spPr>
          <a:xfrm>
            <a:off x="8697954" y="367032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BF716E6-19C4-CDD2-8B95-EC1A73771FCA}"/>
              </a:ext>
            </a:extLst>
          </p:cNvPr>
          <p:cNvSpPr txBox="1"/>
          <p:nvPr/>
        </p:nvSpPr>
        <p:spPr>
          <a:xfrm>
            <a:off x="9036621" y="366406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942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 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wordmark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1EB242-8CB0-E2BF-CFE8-979E41B5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t="37703" r="172" b="52590"/>
          <a:stretch/>
        </p:blipFill>
        <p:spPr>
          <a:xfrm>
            <a:off x="2152890" y="2524542"/>
            <a:ext cx="2759699" cy="237924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C7F3AC-7626-CA8E-0088-3697BFC2B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46300" r="369" b="44222"/>
          <a:stretch/>
        </p:blipFill>
        <p:spPr>
          <a:xfrm>
            <a:off x="5576439" y="2692679"/>
            <a:ext cx="2738787" cy="23235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3373153" y="416070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3C603C-7C2E-BCB8-F42D-583BC5FB3B30}"/>
              </a:ext>
            </a:extLst>
          </p:cNvPr>
          <p:cNvSpPr txBox="1"/>
          <p:nvPr/>
        </p:nvSpPr>
        <p:spPr>
          <a:xfrm>
            <a:off x="6315485" y="434105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E59321-A3EF-4C45-BF9F-9615651F0CDA}"/>
              </a:ext>
            </a:extLst>
          </p:cNvPr>
          <p:cNvSpPr txBox="1"/>
          <p:nvPr/>
        </p:nvSpPr>
        <p:spPr>
          <a:xfrm>
            <a:off x="5804786" y="433529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138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 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logotype ~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signature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1EB242-8CB0-E2BF-CFE8-979E41B5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" t="56323" r="-164" b="33970"/>
          <a:stretch/>
        </p:blipFill>
        <p:spPr>
          <a:xfrm>
            <a:off x="2152890" y="2524542"/>
            <a:ext cx="2759699" cy="237924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C7F3AC-7626-CA8E-0088-3697BFC2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t="67040" r="-541" b="22257"/>
          <a:stretch/>
        </p:blipFill>
        <p:spPr>
          <a:xfrm>
            <a:off x="5393700" y="2314577"/>
            <a:ext cx="2759700" cy="26440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3365533" y="406164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3C603C-7C2E-BCB8-F42D-583BC5FB3B30}"/>
              </a:ext>
            </a:extLst>
          </p:cNvPr>
          <p:cNvSpPr txBox="1"/>
          <p:nvPr/>
        </p:nvSpPr>
        <p:spPr>
          <a:xfrm>
            <a:off x="7253680" y="418034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E59321-A3EF-4C45-BF9F-9615651F0CDA}"/>
              </a:ext>
            </a:extLst>
          </p:cNvPr>
          <p:cNvSpPr txBox="1"/>
          <p:nvPr/>
        </p:nvSpPr>
        <p:spPr>
          <a:xfrm>
            <a:off x="5977687" y="415748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55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 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 err="1">
                <a:latin typeface="+mn-ea"/>
              </a:rPr>
              <a:t>colorsystem</a:t>
            </a:r>
            <a:r>
              <a:rPr lang="en-US" altLang="ko-KR" sz="800" b="1" dirty="0">
                <a:latin typeface="+mn-ea"/>
              </a:rPr>
              <a:t> ~ 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1EB242-8CB0-E2BF-CFE8-979E41B5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t="80379" r="-164" b="9914"/>
          <a:stretch/>
        </p:blipFill>
        <p:spPr>
          <a:xfrm>
            <a:off x="2152890" y="2524542"/>
            <a:ext cx="2759699" cy="237924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C7F3AC-7626-CA8E-0088-3697BFC2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90208" b="-911"/>
          <a:stretch/>
        </p:blipFill>
        <p:spPr>
          <a:xfrm>
            <a:off x="5393700" y="2467747"/>
            <a:ext cx="2759700" cy="26440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2620068" y="36786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3C603C-7C2E-BCB8-F42D-583BC5FB3B30}"/>
              </a:ext>
            </a:extLst>
          </p:cNvPr>
          <p:cNvSpPr txBox="1"/>
          <p:nvPr/>
        </p:nvSpPr>
        <p:spPr>
          <a:xfrm>
            <a:off x="5939587" y="440509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E59321-A3EF-4C45-BF9F-9615651F0CDA}"/>
              </a:ext>
            </a:extLst>
          </p:cNvPr>
          <p:cNvSpPr txBox="1"/>
          <p:nvPr/>
        </p:nvSpPr>
        <p:spPr>
          <a:xfrm>
            <a:off x="6235163" y="270968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137D53-688A-3D19-E8C6-4ACBEC455F52}"/>
              </a:ext>
            </a:extLst>
          </p:cNvPr>
          <p:cNvSpPr txBox="1"/>
          <p:nvPr/>
        </p:nvSpPr>
        <p:spPr>
          <a:xfrm>
            <a:off x="3882187" y="36786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8BA9B8-3156-F893-EEAA-906DEEC43A1A}"/>
              </a:ext>
            </a:extLst>
          </p:cNvPr>
          <p:cNvSpPr txBox="1"/>
          <p:nvPr/>
        </p:nvSpPr>
        <p:spPr>
          <a:xfrm>
            <a:off x="6072493" y="306270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B51966-5728-BC0D-210C-51273298A692}"/>
              </a:ext>
            </a:extLst>
          </p:cNvPr>
          <p:cNvSpPr txBox="1"/>
          <p:nvPr/>
        </p:nvSpPr>
        <p:spPr>
          <a:xfrm>
            <a:off x="6072493" y="341572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A3BECF-5F54-03B2-8D8A-D15AB60B3A1B}"/>
              </a:ext>
            </a:extLst>
          </p:cNvPr>
          <p:cNvSpPr txBox="1"/>
          <p:nvPr/>
        </p:nvSpPr>
        <p:spPr>
          <a:xfrm>
            <a:off x="6072493" y="375368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854D6-26C5-91B9-CC2A-2612A2565291}"/>
              </a:ext>
            </a:extLst>
          </p:cNvPr>
          <p:cNvSpPr txBox="1"/>
          <p:nvPr/>
        </p:nvSpPr>
        <p:spPr>
          <a:xfrm>
            <a:off x="6072493" y="404311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B6F905-E762-6557-5F05-CAE2B41D3DB2}"/>
              </a:ext>
            </a:extLst>
          </p:cNvPr>
          <p:cNvSpPr txBox="1"/>
          <p:nvPr/>
        </p:nvSpPr>
        <p:spPr>
          <a:xfrm>
            <a:off x="5638354" y="483978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ADDB91-5AF2-955B-0A8A-DC84D397C3CD}"/>
              </a:ext>
            </a:extLst>
          </p:cNvPr>
          <p:cNvSpPr txBox="1"/>
          <p:nvPr/>
        </p:nvSpPr>
        <p:spPr>
          <a:xfrm>
            <a:off x="6345671" y="484988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CCBB7C-AC92-2BBF-F1B4-AE001D894071}"/>
              </a:ext>
            </a:extLst>
          </p:cNvPr>
          <p:cNvSpPr txBox="1"/>
          <p:nvPr/>
        </p:nvSpPr>
        <p:spPr>
          <a:xfrm>
            <a:off x="6973226" y="484988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8BAF3-3605-B011-3CE0-61FE9E98D33E}"/>
              </a:ext>
            </a:extLst>
          </p:cNvPr>
          <p:cNvSpPr txBox="1"/>
          <p:nvPr/>
        </p:nvSpPr>
        <p:spPr>
          <a:xfrm>
            <a:off x="8697954" y="2641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6D843-DE6B-E7C2-5F19-63F5E719333E}"/>
              </a:ext>
            </a:extLst>
          </p:cNvPr>
          <p:cNvSpPr txBox="1"/>
          <p:nvPr/>
        </p:nvSpPr>
        <p:spPr>
          <a:xfrm>
            <a:off x="9028950" y="264200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9548D-B08A-4BD4-5780-AEEAE08DE2AE}"/>
              </a:ext>
            </a:extLst>
          </p:cNvPr>
          <p:cNvSpPr txBox="1"/>
          <p:nvPr/>
        </p:nvSpPr>
        <p:spPr>
          <a:xfrm>
            <a:off x="8689742" y="288100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51AA73-8C09-4963-6AA3-0DC3E938139A}"/>
              </a:ext>
            </a:extLst>
          </p:cNvPr>
          <p:cNvSpPr txBox="1"/>
          <p:nvPr/>
        </p:nvSpPr>
        <p:spPr>
          <a:xfrm>
            <a:off x="9020738" y="288140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B9FC6A-0175-149C-97F3-3A5F3E587E3E}"/>
              </a:ext>
            </a:extLst>
          </p:cNvPr>
          <p:cNvSpPr txBox="1"/>
          <p:nvPr/>
        </p:nvSpPr>
        <p:spPr>
          <a:xfrm>
            <a:off x="8697954" y="313069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5EC94F-EE94-6AFC-6E16-BA4C518EF554}"/>
              </a:ext>
            </a:extLst>
          </p:cNvPr>
          <p:cNvSpPr txBox="1"/>
          <p:nvPr/>
        </p:nvSpPr>
        <p:spPr>
          <a:xfrm>
            <a:off x="9028950" y="313108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6FB827-DB14-097D-69BC-0C88D279E2AD}"/>
              </a:ext>
            </a:extLst>
          </p:cNvPr>
          <p:cNvSpPr txBox="1"/>
          <p:nvPr/>
        </p:nvSpPr>
        <p:spPr>
          <a:xfrm>
            <a:off x="8697954" y="338453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A64AE4-1F78-CFC0-5C30-B136C3E78413}"/>
              </a:ext>
            </a:extLst>
          </p:cNvPr>
          <p:cNvSpPr txBox="1"/>
          <p:nvPr/>
        </p:nvSpPr>
        <p:spPr>
          <a:xfrm>
            <a:off x="9028950" y="338492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15BD79-A354-B096-D2E7-D3B32BC19D0E}"/>
              </a:ext>
            </a:extLst>
          </p:cNvPr>
          <p:cNvSpPr txBox="1"/>
          <p:nvPr/>
        </p:nvSpPr>
        <p:spPr>
          <a:xfrm>
            <a:off x="8689742" y="362318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6A6CB7-FA95-18EA-5DBD-1DBF39416970}"/>
              </a:ext>
            </a:extLst>
          </p:cNvPr>
          <p:cNvSpPr txBox="1"/>
          <p:nvPr/>
        </p:nvSpPr>
        <p:spPr>
          <a:xfrm>
            <a:off x="9020738" y="362357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24B5CA-2C3E-92E4-1E76-F3710EFFAA72}"/>
              </a:ext>
            </a:extLst>
          </p:cNvPr>
          <p:cNvSpPr txBox="1"/>
          <p:nvPr/>
        </p:nvSpPr>
        <p:spPr>
          <a:xfrm>
            <a:off x="8689742" y="387247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73CDA3-73F0-BDC0-9C59-7752C224EA70}"/>
              </a:ext>
            </a:extLst>
          </p:cNvPr>
          <p:cNvSpPr txBox="1"/>
          <p:nvPr/>
        </p:nvSpPr>
        <p:spPr>
          <a:xfrm>
            <a:off x="9020738" y="38728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19B9AB-555B-92CF-F2B9-3D14E56E7DA9}"/>
              </a:ext>
            </a:extLst>
          </p:cNvPr>
          <p:cNvSpPr txBox="1"/>
          <p:nvPr/>
        </p:nvSpPr>
        <p:spPr>
          <a:xfrm>
            <a:off x="8699810" y="41127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DD5037-85DC-07BA-596E-7A6B3EB0EA77}"/>
              </a:ext>
            </a:extLst>
          </p:cNvPr>
          <p:cNvSpPr txBox="1"/>
          <p:nvPr/>
        </p:nvSpPr>
        <p:spPr>
          <a:xfrm>
            <a:off x="9030806" y="411316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C84F8D-9F87-0B53-AB2A-71565C7A9831}"/>
              </a:ext>
            </a:extLst>
          </p:cNvPr>
          <p:cNvSpPr txBox="1"/>
          <p:nvPr/>
        </p:nvSpPr>
        <p:spPr>
          <a:xfrm>
            <a:off x="8697954" y="436099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9324C4-153E-A08B-055A-4C25D643E152}"/>
              </a:ext>
            </a:extLst>
          </p:cNvPr>
          <p:cNvSpPr txBox="1"/>
          <p:nvPr/>
        </p:nvSpPr>
        <p:spPr>
          <a:xfrm>
            <a:off x="9028950" y="4361389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943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54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Big-visual ~ intr0duction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8BAF3-3605-B011-3CE0-61FE9E98D33E}"/>
              </a:ext>
            </a:extLst>
          </p:cNvPr>
          <p:cNvSpPr txBox="1"/>
          <p:nvPr/>
        </p:nvSpPr>
        <p:spPr>
          <a:xfrm>
            <a:off x="8697954" y="2641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6D843-DE6B-E7C2-5F19-63F5E719333E}"/>
              </a:ext>
            </a:extLst>
          </p:cNvPr>
          <p:cNvSpPr txBox="1"/>
          <p:nvPr/>
        </p:nvSpPr>
        <p:spPr>
          <a:xfrm>
            <a:off x="9028950" y="264200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9548D-B08A-4BD4-5780-AEEAE08DE2AE}"/>
              </a:ext>
            </a:extLst>
          </p:cNvPr>
          <p:cNvSpPr txBox="1"/>
          <p:nvPr/>
        </p:nvSpPr>
        <p:spPr>
          <a:xfrm>
            <a:off x="8689742" y="288100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51AA73-8C09-4963-6AA3-0DC3E938139A}"/>
              </a:ext>
            </a:extLst>
          </p:cNvPr>
          <p:cNvSpPr txBox="1"/>
          <p:nvPr/>
        </p:nvSpPr>
        <p:spPr>
          <a:xfrm>
            <a:off x="9020738" y="288140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B9FC6A-0175-149C-97F3-3A5F3E587E3E}"/>
              </a:ext>
            </a:extLst>
          </p:cNvPr>
          <p:cNvSpPr txBox="1"/>
          <p:nvPr/>
        </p:nvSpPr>
        <p:spPr>
          <a:xfrm>
            <a:off x="8697954" y="313069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5EC94F-EE94-6AFC-6E16-BA4C518EF554}"/>
              </a:ext>
            </a:extLst>
          </p:cNvPr>
          <p:cNvSpPr txBox="1"/>
          <p:nvPr/>
        </p:nvSpPr>
        <p:spPr>
          <a:xfrm>
            <a:off x="9028950" y="313108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6FB827-DB14-097D-69BC-0C88D279E2AD}"/>
              </a:ext>
            </a:extLst>
          </p:cNvPr>
          <p:cNvSpPr txBox="1"/>
          <p:nvPr/>
        </p:nvSpPr>
        <p:spPr>
          <a:xfrm>
            <a:off x="8697954" y="338453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A64AE4-1F78-CFC0-5C30-B136C3E78413}"/>
              </a:ext>
            </a:extLst>
          </p:cNvPr>
          <p:cNvSpPr txBox="1"/>
          <p:nvPr/>
        </p:nvSpPr>
        <p:spPr>
          <a:xfrm>
            <a:off x="9028950" y="338492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15BD79-A354-B096-D2E7-D3B32BC19D0E}"/>
              </a:ext>
            </a:extLst>
          </p:cNvPr>
          <p:cNvSpPr txBox="1"/>
          <p:nvPr/>
        </p:nvSpPr>
        <p:spPr>
          <a:xfrm>
            <a:off x="8689742" y="362318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6A6CB7-FA95-18EA-5DBD-1DBF39416970}"/>
              </a:ext>
            </a:extLst>
          </p:cNvPr>
          <p:cNvSpPr txBox="1"/>
          <p:nvPr/>
        </p:nvSpPr>
        <p:spPr>
          <a:xfrm>
            <a:off x="9020738" y="362357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24B5CA-2C3E-92E4-1E76-F3710EFFAA72}"/>
              </a:ext>
            </a:extLst>
          </p:cNvPr>
          <p:cNvSpPr txBox="1"/>
          <p:nvPr/>
        </p:nvSpPr>
        <p:spPr>
          <a:xfrm>
            <a:off x="8689742" y="387247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73CDA3-73F0-BDC0-9C59-7752C224EA70}"/>
              </a:ext>
            </a:extLst>
          </p:cNvPr>
          <p:cNvSpPr txBox="1"/>
          <p:nvPr/>
        </p:nvSpPr>
        <p:spPr>
          <a:xfrm>
            <a:off x="9020738" y="38728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E617FF7-B4AE-20BC-333A-0F14104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64" b="94290"/>
          <a:stretch/>
        </p:blipFill>
        <p:spPr>
          <a:xfrm>
            <a:off x="2039016" y="2402744"/>
            <a:ext cx="3031507" cy="284710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E6BCFD-17BE-6182-C8E1-A5E1762A7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" t="5678" r="-211" b="88612"/>
          <a:stretch/>
        </p:blipFill>
        <p:spPr>
          <a:xfrm>
            <a:off x="5314020" y="2333035"/>
            <a:ext cx="3031511" cy="28471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2111372" y="265884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7671C2-C0A8-EDE6-2754-6D520C9BF789}"/>
              </a:ext>
            </a:extLst>
          </p:cNvPr>
          <p:cNvSpPr txBox="1"/>
          <p:nvPr/>
        </p:nvSpPr>
        <p:spPr>
          <a:xfrm>
            <a:off x="4308295" y="268035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95570F-4423-FC6C-C4E9-89D201367999}"/>
              </a:ext>
            </a:extLst>
          </p:cNvPr>
          <p:cNvSpPr txBox="1"/>
          <p:nvPr/>
        </p:nvSpPr>
        <p:spPr>
          <a:xfrm>
            <a:off x="3317131" y="290853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FF8E1B-0D2E-B952-7969-708310C8A453}"/>
              </a:ext>
            </a:extLst>
          </p:cNvPr>
          <p:cNvSpPr txBox="1"/>
          <p:nvPr/>
        </p:nvSpPr>
        <p:spPr>
          <a:xfrm>
            <a:off x="3394586" y="411277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2267785" y="490556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7A68D2-D41E-1666-2E1D-6A82139B05B9}"/>
              </a:ext>
            </a:extLst>
          </p:cNvPr>
          <p:cNvSpPr txBox="1"/>
          <p:nvPr/>
        </p:nvSpPr>
        <p:spPr>
          <a:xfrm>
            <a:off x="3004305" y="491842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8DE694-79CF-C1E1-1AFA-DF55C40A65C2}"/>
              </a:ext>
            </a:extLst>
          </p:cNvPr>
          <p:cNvSpPr txBox="1"/>
          <p:nvPr/>
        </p:nvSpPr>
        <p:spPr>
          <a:xfrm>
            <a:off x="3767587" y="493542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DDFB0A-C8AB-10B6-0ED1-7C1BAA5889D7}"/>
              </a:ext>
            </a:extLst>
          </p:cNvPr>
          <p:cNvSpPr txBox="1"/>
          <p:nvPr/>
        </p:nvSpPr>
        <p:spPr>
          <a:xfrm>
            <a:off x="4530869" y="493542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B1700-0E30-A9B2-8BAD-307C76B5DB79}"/>
              </a:ext>
            </a:extLst>
          </p:cNvPr>
          <p:cNvSpPr txBox="1"/>
          <p:nvPr/>
        </p:nvSpPr>
        <p:spPr>
          <a:xfrm>
            <a:off x="6673362" y="41388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31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introduction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E617FF7-B4AE-20BC-333A-0F14104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t="11340" r="-352" b="82950"/>
          <a:stretch/>
        </p:blipFill>
        <p:spPr>
          <a:xfrm>
            <a:off x="2039016" y="2402744"/>
            <a:ext cx="3031507" cy="284710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E6BCFD-17BE-6182-C8E1-A5E1762A7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33263" r="-3218" b="61027"/>
          <a:stretch/>
        </p:blipFill>
        <p:spPr>
          <a:xfrm>
            <a:off x="5314020" y="2441214"/>
            <a:ext cx="3031511" cy="28471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3340717" y="324177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3340717" y="479888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B1700-0E30-A9B2-8BAD-307C76B5DB79}"/>
              </a:ext>
            </a:extLst>
          </p:cNvPr>
          <p:cNvSpPr txBox="1"/>
          <p:nvPr/>
        </p:nvSpPr>
        <p:spPr>
          <a:xfrm>
            <a:off x="6673362" y="362318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147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wordmark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E617FF7-B4AE-20BC-333A-0F14104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t="55884" r="-81" b="38406"/>
          <a:stretch/>
        </p:blipFill>
        <p:spPr>
          <a:xfrm>
            <a:off x="2039016" y="2402744"/>
            <a:ext cx="3031507" cy="284710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E6BCFD-17BE-6182-C8E1-A5E1762A7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61927" r="-423" b="33616"/>
          <a:stretch/>
        </p:blipFill>
        <p:spPr>
          <a:xfrm>
            <a:off x="5258321" y="2761365"/>
            <a:ext cx="3031511" cy="22222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3398356" y="42883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652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wordmark ~ logotype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E617FF7-B4AE-20BC-333A-0F14104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" t="66444" r="-284" b="27846"/>
          <a:stretch/>
        </p:blipFill>
        <p:spPr>
          <a:xfrm>
            <a:off x="2039016" y="2402744"/>
            <a:ext cx="3031507" cy="284710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E6BCFD-17BE-6182-C8E1-A5E1762A7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72397" r="-852" b="22479"/>
          <a:stretch/>
        </p:blipFill>
        <p:spPr>
          <a:xfrm>
            <a:off x="5299458" y="2345758"/>
            <a:ext cx="3031511" cy="255485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2620068" y="4094639"/>
            <a:ext cx="31282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1CACE-28DF-A76E-C2FD-949E1D153A7D}"/>
              </a:ext>
            </a:extLst>
          </p:cNvPr>
          <p:cNvSpPr txBox="1"/>
          <p:nvPr/>
        </p:nvSpPr>
        <p:spPr>
          <a:xfrm>
            <a:off x="3772893" y="409463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B05B9-5857-61D5-3EF8-9DC15050AD8C}"/>
              </a:ext>
            </a:extLst>
          </p:cNvPr>
          <p:cNvSpPr txBox="1"/>
          <p:nvPr/>
        </p:nvSpPr>
        <p:spPr>
          <a:xfrm>
            <a:off x="6658800" y="390012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93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6E80CF-9130-7D4A-CC0C-B984317BA34B}"/>
              </a:ext>
            </a:extLst>
          </p:cNvPr>
          <p:cNvSpPr/>
          <p:nvPr/>
        </p:nvSpPr>
        <p:spPr>
          <a:xfrm>
            <a:off x="9697143" y="3105100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DC00C4-258B-986C-FC95-C8BD905FFB2A}"/>
              </a:ext>
            </a:extLst>
          </p:cNvPr>
          <p:cNvSpPr/>
          <p:nvPr/>
        </p:nvSpPr>
        <p:spPr>
          <a:xfrm>
            <a:off x="9697143" y="2333625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B3D26F-D79D-78C7-7332-E7245099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42EC0-2342-E851-7FCB-AAB24355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5E88B-A5BC-20D1-AD41-6388D35B0E85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방문자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AC4FF9-586F-5326-8DB2-87009EC31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68" y="5227837"/>
            <a:ext cx="4279219" cy="1064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178C99-AB4A-DC75-D4CA-6AAE7305C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ED896C-6530-F11A-0870-21EEC510C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93" y="1484829"/>
            <a:ext cx="5962772" cy="323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9C8A45-1159-980C-1E31-8B390282408F}"/>
              </a:ext>
            </a:extLst>
          </p:cNvPr>
          <p:cNvSpPr txBox="1"/>
          <p:nvPr/>
        </p:nvSpPr>
        <p:spPr>
          <a:xfrm>
            <a:off x="2879939" y="6096130"/>
            <a:ext cx="7016536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https://www.similarweb.com/website/taihan.com/#geography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453278-2D3F-F91F-FC92-F6546C624B35}"/>
              </a:ext>
            </a:extLst>
          </p:cNvPr>
          <p:cNvGrpSpPr/>
          <p:nvPr/>
        </p:nvGrpSpPr>
        <p:grpSpPr>
          <a:xfrm>
            <a:off x="6832612" y="5479588"/>
            <a:ext cx="1539862" cy="561362"/>
            <a:chOff x="6832612" y="5317663"/>
            <a:chExt cx="1539862" cy="561362"/>
          </a:xfrm>
        </p:grpSpPr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BEC22C43-7CE6-58DC-D106-0D1AE4B5B765}"/>
                </a:ext>
              </a:extLst>
            </p:cNvPr>
            <p:cNvSpPr/>
            <p:nvPr/>
          </p:nvSpPr>
          <p:spPr>
            <a:xfrm>
              <a:off x="6832612" y="5317663"/>
              <a:ext cx="552450" cy="552450"/>
            </a:xfrm>
            <a:prstGeom prst="diamond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51CC6E4E-7B8F-AB10-65EC-FE44457D3594}"/>
                </a:ext>
              </a:extLst>
            </p:cNvPr>
            <p:cNvSpPr/>
            <p:nvPr/>
          </p:nvSpPr>
          <p:spPr>
            <a:xfrm flipH="1">
              <a:off x="7035805" y="5326575"/>
              <a:ext cx="1336669" cy="55245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참고</a:t>
              </a:r>
              <a:r>
                <a:rPr lang="en-US" altLang="ko-KR" b="1" dirty="0">
                  <a:solidFill>
                    <a:schemeClr val="bg1"/>
                  </a:solidFill>
                </a:rPr>
                <a:t>!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1/2 액자 17">
            <a:extLst>
              <a:ext uri="{FF2B5EF4-FFF2-40B4-BE49-F238E27FC236}">
                <a16:creationId xmlns:a16="http://schemas.microsoft.com/office/drawing/2014/main" id="{936CD885-1638-0187-7C2B-E96E4BF5FA7F}"/>
              </a:ext>
            </a:extLst>
          </p:cNvPr>
          <p:cNvSpPr/>
          <p:nvPr/>
        </p:nvSpPr>
        <p:spPr>
          <a:xfrm>
            <a:off x="5734050" y="1340686"/>
            <a:ext cx="571500" cy="1064325"/>
          </a:xfrm>
          <a:prstGeom prst="halfFram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9836854B-BCBC-F2C8-08E0-D46323509428}"/>
              </a:ext>
            </a:extLst>
          </p:cNvPr>
          <p:cNvSpPr/>
          <p:nvPr/>
        </p:nvSpPr>
        <p:spPr>
          <a:xfrm rot="10800000">
            <a:off x="11364608" y="3788060"/>
            <a:ext cx="571500" cy="1064325"/>
          </a:xfrm>
          <a:prstGeom prst="halfFram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C80A5875-84D0-6043-383A-7C1BAB3C9239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31248CF-F509-4158-FCE6-95CFAE9FDB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7"/>
          <a:stretch/>
        </p:blipFill>
        <p:spPr>
          <a:xfrm>
            <a:off x="828675" y="1340686"/>
            <a:ext cx="5638799" cy="39744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E8D1A8-15DA-667C-7251-56E4B268356F}"/>
              </a:ext>
            </a:extLst>
          </p:cNvPr>
          <p:cNvSpPr txBox="1"/>
          <p:nvPr/>
        </p:nvSpPr>
        <p:spPr>
          <a:xfrm>
            <a:off x="2011417" y="2045140"/>
            <a:ext cx="3273313" cy="123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방문자 유입은 </a:t>
            </a:r>
            <a:r>
              <a:rPr lang="ko-KR" altLang="en-US" sz="1600" b="1" dirty="0">
                <a:solidFill>
                  <a:srgbClr val="FF0000"/>
                </a:solidFill>
              </a:rPr>
              <a:t>남성</a:t>
            </a:r>
            <a:r>
              <a:rPr lang="ko-KR" altLang="en-US" sz="1400" b="1" dirty="0"/>
              <a:t>이 많으며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연령층으로는</a:t>
            </a:r>
            <a:r>
              <a:rPr lang="en-US" altLang="ko-KR" b="1" dirty="0">
                <a:solidFill>
                  <a:srgbClr val="FF0000"/>
                </a:solidFill>
              </a:rPr>
              <a:t>25~34</a:t>
            </a:r>
            <a:r>
              <a:rPr lang="ko-KR" altLang="en-US" sz="1400" b="1" dirty="0"/>
              <a:t>세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그 다음으로는 </a:t>
            </a:r>
            <a:r>
              <a:rPr lang="en-US" altLang="ko-KR" b="1" dirty="0">
                <a:solidFill>
                  <a:srgbClr val="FF0000"/>
                </a:solidFill>
              </a:rPr>
              <a:t>35~44</a:t>
            </a:r>
            <a:r>
              <a:rPr lang="ko-KR" altLang="en-US" sz="1400" b="1" dirty="0"/>
              <a:t>세가 많습니다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63250-8D1F-7A7C-E2A2-2941DA6548E7}"/>
              </a:ext>
            </a:extLst>
          </p:cNvPr>
          <p:cNvSpPr txBox="1"/>
          <p:nvPr/>
        </p:nvSpPr>
        <p:spPr>
          <a:xfrm>
            <a:off x="2052924" y="3535126"/>
            <a:ext cx="3273313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연령층과 성별로 보았을 때 회사에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지원하는 구직자가 많으므로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키워드에 채용 및 인사에 관한 내용을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강화 할 필요가 있습니다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72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signature ~ </a:t>
            </a:r>
            <a:r>
              <a:rPr lang="en-US" altLang="ko-KR" sz="800" b="1" dirty="0" err="1">
                <a:latin typeface="+mn-ea"/>
              </a:rPr>
              <a:t>colorsystem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8BAF3-3605-B011-3CE0-61FE9E98D33E}"/>
              </a:ext>
            </a:extLst>
          </p:cNvPr>
          <p:cNvSpPr txBox="1"/>
          <p:nvPr/>
        </p:nvSpPr>
        <p:spPr>
          <a:xfrm>
            <a:off x="8697954" y="2641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6D843-DE6B-E7C2-5F19-63F5E719333E}"/>
              </a:ext>
            </a:extLst>
          </p:cNvPr>
          <p:cNvSpPr txBox="1"/>
          <p:nvPr/>
        </p:nvSpPr>
        <p:spPr>
          <a:xfrm>
            <a:off x="9028950" y="264200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E617FF7-B4AE-20BC-333A-0F14104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" t="78608" r="-284" b="15682"/>
          <a:stretch/>
        </p:blipFill>
        <p:spPr>
          <a:xfrm>
            <a:off x="2039016" y="2402744"/>
            <a:ext cx="3031507" cy="284710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E6BCFD-17BE-6182-C8E1-A5E1762A7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85174" r="-421" b="8030"/>
          <a:stretch/>
        </p:blipFill>
        <p:spPr>
          <a:xfrm>
            <a:off x="5299458" y="2062384"/>
            <a:ext cx="3031511" cy="338840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2620068" y="41740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215B8-95CB-BF74-130E-BACE983167E4}"/>
              </a:ext>
            </a:extLst>
          </p:cNvPr>
          <p:cNvSpPr txBox="1"/>
          <p:nvPr/>
        </p:nvSpPr>
        <p:spPr>
          <a:xfrm>
            <a:off x="4137320" y="41740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67FA5C-0996-F184-E168-17380A5BF993}"/>
              </a:ext>
            </a:extLst>
          </p:cNvPr>
          <p:cNvSpPr txBox="1"/>
          <p:nvPr/>
        </p:nvSpPr>
        <p:spPr>
          <a:xfrm>
            <a:off x="5950401" y="390884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1FBA6F-FB42-154D-1986-10BBBC834EE4}"/>
              </a:ext>
            </a:extLst>
          </p:cNvPr>
          <p:cNvSpPr txBox="1"/>
          <p:nvPr/>
        </p:nvSpPr>
        <p:spPr>
          <a:xfrm>
            <a:off x="7298836" y="390884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58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8BAF3-3605-B011-3CE0-61FE9E98D33E}"/>
              </a:ext>
            </a:extLst>
          </p:cNvPr>
          <p:cNvSpPr txBox="1"/>
          <p:nvPr/>
        </p:nvSpPr>
        <p:spPr>
          <a:xfrm>
            <a:off x="8697954" y="2641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6D843-DE6B-E7C2-5F19-63F5E719333E}"/>
              </a:ext>
            </a:extLst>
          </p:cNvPr>
          <p:cNvSpPr txBox="1"/>
          <p:nvPr/>
        </p:nvSpPr>
        <p:spPr>
          <a:xfrm>
            <a:off x="9028950" y="264200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9548D-B08A-4BD4-5780-AEEAE08DE2AE}"/>
              </a:ext>
            </a:extLst>
          </p:cNvPr>
          <p:cNvSpPr txBox="1"/>
          <p:nvPr/>
        </p:nvSpPr>
        <p:spPr>
          <a:xfrm>
            <a:off x="8689742" y="288100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51AA73-8C09-4963-6AA3-0DC3E938139A}"/>
              </a:ext>
            </a:extLst>
          </p:cNvPr>
          <p:cNvSpPr txBox="1"/>
          <p:nvPr/>
        </p:nvSpPr>
        <p:spPr>
          <a:xfrm>
            <a:off x="9020738" y="288140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B9FC6A-0175-149C-97F3-3A5F3E587E3E}"/>
              </a:ext>
            </a:extLst>
          </p:cNvPr>
          <p:cNvSpPr txBox="1"/>
          <p:nvPr/>
        </p:nvSpPr>
        <p:spPr>
          <a:xfrm>
            <a:off x="8697954" y="313069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5EC94F-EE94-6AFC-6E16-BA4C518EF554}"/>
              </a:ext>
            </a:extLst>
          </p:cNvPr>
          <p:cNvSpPr txBox="1"/>
          <p:nvPr/>
        </p:nvSpPr>
        <p:spPr>
          <a:xfrm>
            <a:off x="9028950" y="313108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6FB827-DB14-097D-69BC-0C88D279E2AD}"/>
              </a:ext>
            </a:extLst>
          </p:cNvPr>
          <p:cNvSpPr txBox="1"/>
          <p:nvPr/>
        </p:nvSpPr>
        <p:spPr>
          <a:xfrm>
            <a:off x="8697954" y="338453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A64AE4-1F78-CFC0-5C30-B136C3E78413}"/>
              </a:ext>
            </a:extLst>
          </p:cNvPr>
          <p:cNvSpPr txBox="1"/>
          <p:nvPr/>
        </p:nvSpPr>
        <p:spPr>
          <a:xfrm>
            <a:off x="9028950" y="338492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15BD79-A354-B096-D2E7-D3B32BC19D0E}"/>
              </a:ext>
            </a:extLst>
          </p:cNvPr>
          <p:cNvSpPr txBox="1"/>
          <p:nvPr/>
        </p:nvSpPr>
        <p:spPr>
          <a:xfrm>
            <a:off x="8689742" y="362318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6A6CB7-FA95-18EA-5DBD-1DBF39416970}"/>
              </a:ext>
            </a:extLst>
          </p:cNvPr>
          <p:cNvSpPr txBox="1"/>
          <p:nvPr/>
        </p:nvSpPr>
        <p:spPr>
          <a:xfrm>
            <a:off x="9020738" y="362357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24B5CA-2C3E-92E4-1E76-F3710EFFAA72}"/>
              </a:ext>
            </a:extLst>
          </p:cNvPr>
          <p:cNvSpPr txBox="1"/>
          <p:nvPr/>
        </p:nvSpPr>
        <p:spPr>
          <a:xfrm>
            <a:off x="8689742" y="387247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73CDA3-73F0-BDC0-9C59-7752C224EA70}"/>
              </a:ext>
            </a:extLst>
          </p:cNvPr>
          <p:cNvSpPr txBox="1"/>
          <p:nvPr/>
        </p:nvSpPr>
        <p:spPr>
          <a:xfrm>
            <a:off x="9020738" y="38728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E617FF7-B4AE-20BC-333A-0F14104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t="94157" r="-285" b="133"/>
          <a:stretch/>
        </p:blipFill>
        <p:spPr>
          <a:xfrm>
            <a:off x="3852576" y="2310712"/>
            <a:ext cx="3031507" cy="28471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5224504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C73E7-E983-0585-6610-93F40FBA2C42}"/>
              </a:ext>
            </a:extLst>
          </p:cNvPr>
          <p:cNvSpPr txBox="1"/>
          <p:nvPr/>
        </p:nvSpPr>
        <p:spPr>
          <a:xfrm>
            <a:off x="4937086" y="290409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EBBD7F-0E85-8951-2D77-8F697B04EBC0}"/>
              </a:ext>
            </a:extLst>
          </p:cNvPr>
          <p:cNvSpPr txBox="1"/>
          <p:nvPr/>
        </p:nvSpPr>
        <p:spPr>
          <a:xfrm>
            <a:off x="4937086" y="328857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B332C2-5CB9-ABBC-B19F-F446EAE3A568}"/>
              </a:ext>
            </a:extLst>
          </p:cNvPr>
          <p:cNvSpPr txBox="1"/>
          <p:nvPr/>
        </p:nvSpPr>
        <p:spPr>
          <a:xfrm>
            <a:off x="4937086" y="365943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8C18D9-C265-A61C-BA18-B75B2A0CCF2B}"/>
              </a:ext>
            </a:extLst>
          </p:cNvPr>
          <p:cNvSpPr txBox="1"/>
          <p:nvPr/>
        </p:nvSpPr>
        <p:spPr>
          <a:xfrm>
            <a:off x="4396066" y="409463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605A0B-3736-8993-2180-DBB52C72373A}"/>
              </a:ext>
            </a:extLst>
          </p:cNvPr>
          <p:cNvSpPr txBox="1"/>
          <p:nvPr/>
        </p:nvSpPr>
        <p:spPr>
          <a:xfrm>
            <a:off x="5093499" y="410935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1D950D-FAD7-A649-DBBE-D749598C7410}"/>
              </a:ext>
            </a:extLst>
          </p:cNvPr>
          <p:cNvSpPr txBox="1"/>
          <p:nvPr/>
        </p:nvSpPr>
        <p:spPr>
          <a:xfrm>
            <a:off x="5839915" y="41159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CBB4E8-1DB5-9068-97A0-49ED871AF07F}"/>
              </a:ext>
            </a:extLst>
          </p:cNvPr>
          <p:cNvSpPr txBox="1"/>
          <p:nvPr/>
        </p:nvSpPr>
        <p:spPr>
          <a:xfrm>
            <a:off x="4788293" y="471456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7712E0-0A26-DEB7-DB4B-27D964D1BEEA}"/>
              </a:ext>
            </a:extLst>
          </p:cNvPr>
          <p:cNvSpPr txBox="1"/>
          <p:nvPr/>
        </p:nvSpPr>
        <p:spPr>
          <a:xfrm>
            <a:off x="4308233" y="515781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DD5FB3-89FD-5C2F-FE4A-7DBAE44ECC21}"/>
              </a:ext>
            </a:extLst>
          </p:cNvPr>
          <p:cNvSpPr txBox="1"/>
          <p:nvPr/>
        </p:nvSpPr>
        <p:spPr>
          <a:xfrm>
            <a:off x="5211916" y="517166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94D2F1-BB82-4982-5B04-1200A1487BD5}"/>
              </a:ext>
            </a:extLst>
          </p:cNvPr>
          <p:cNvSpPr txBox="1"/>
          <p:nvPr/>
        </p:nvSpPr>
        <p:spPr>
          <a:xfrm>
            <a:off x="6082469" y="516129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D08EED-0E63-1F4E-E5C6-59A75856FA5B}"/>
              </a:ext>
            </a:extLst>
          </p:cNvPr>
          <p:cNvSpPr txBox="1"/>
          <p:nvPr/>
        </p:nvSpPr>
        <p:spPr>
          <a:xfrm>
            <a:off x="8697954" y="41155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390CBE-E9D0-7177-D7F1-8A38EC1FEB24}"/>
              </a:ext>
            </a:extLst>
          </p:cNvPr>
          <p:cNvSpPr txBox="1"/>
          <p:nvPr/>
        </p:nvSpPr>
        <p:spPr>
          <a:xfrm>
            <a:off x="9028950" y="411593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810EFC-390E-BF07-8617-EDD7E1F1F1D3}"/>
              </a:ext>
            </a:extLst>
          </p:cNvPr>
          <p:cNvSpPr txBox="1"/>
          <p:nvPr/>
        </p:nvSpPr>
        <p:spPr>
          <a:xfrm>
            <a:off x="8698647" y="435807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BA3E2F-23CC-A9B0-68CD-627DF66B70D5}"/>
              </a:ext>
            </a:extLst>
          </p:cNvPr>
          <p:cNvSpPr txBox="1"/>
          <p:nvPr/>
        </p:nvSpPr>
        <p:spPr>
          <a:xfrm>
            <a:off x="9029643" y="43584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784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2B437E04-A6A2-26DF-0BE1-0BED720BF1DE}"/>
              </a:ext>
            </a:extLst>
          </p:cNvPr>
          <p:cNvSpPr/>
          <p:nvPr/>
        </p:nvSpPr>
        <p:spPr>
          <a:xfrm>
            <a:off x="4200229" y="2517936"/>
            <a:ext cx="6688548" cy="432823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7033EE4-C584-76A7-2718-3ABAF1D7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54D512-4FA9-B842-B08C-D439B76D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DAFBEC2F-EE92-4CBD-68F0-19F95B2E3378}"/>
              </a:ext>
            </a:extLst>
          </p:cNvPr>
          <p:cNvSpPr/>
          <p:nvPr/>
        </p:nvSpPr>
        <p:spPr>
          <a:xfrm>
            <a:off x="1128382" y="-11830"/>
            <a:ext cx="3519117" cy="6858000"/>
          </a:xfrm>
          <a:prstGeom prst="parallelogram">
            <a:avLst>
              <a:gd name="adj" fmla="val 85096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  <a:tint val="66000"/>
                  <a:satMod val="160000"/>
                </a:srgbClr>
              </a:gs>
              <a:gs pos="50000">
                <a:srgbClr val="FF0000">
                  <a:shade val="30000"/>
                  <a:satMod val="115000"/>
                  <a:tint val="44500"/>
                  <a:satMod val="160000"/>
                </a:srgbClr>
              </a:gs>
              <a:gs pos="100000">
                <a:srgbClr val="FF0000">
                  <a:shade val="30000"/>
                  <a:satMod val="115000"/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55947E5-39B2-2AC8-688B-EBA0DC7C3029}"/>
              </a:ext>
            </a:extLst>
          </p:cNvPr>
          <p:cNvSpPr/>
          <p:nvPr/>
        </p:nvSpPr>
        <p:spPr>
          <a:xfrm>
            <a:off x="0" y="-11830"/>
            <a:ext cx="3519117" cy="6858000"/>
          </a:xfrm>
          <a:prstGeom prst="parallelogram">
            <a:avLst>
              <a:gd name="adj" fmla="val 85096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  <a:tint val="66000"/>
                  <a:satMod val="160000"/>
                </a:srgbClr>
              </a:gs>
              <a:gs pos="50000">
                <a:srgbClr val="FF0000">
                  <a:shade val="30000"/>
                  <a:satMod val="115000"/>
                  <a:tint val="44500"/>
                  <a:satMod val="160000"/>
                </a:srgbClr>
              </a:gs>
              <a:gs pos="100000">
                <a:srgbClr val="FF0000">
                  <a:shade val="30000"/>
                  <a:satMod val="115000"/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ED2A3D-33AF-D65D-02DB-50995CB154A6}"/>
              </a:ext>
            </a:extLst>
          </p:cNvPr>
          <p:cNvGrpSpPr/>
          <p:nvPr/>
        </p:nvGrpSpPr>
        <p:grpSpPr>
          <a:xfrm>
            <a:off x="383003" y="1634937"/>
            <a:ext cx="3259376" cy="3132371"/>
            <a:chOff x="869484" y="852531"/>
            <a:chExt cx="5167136" cy="51529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8227EF2-E075-7814-BF42-E0729A0B381C}"/>
                </a:ext>
              </a:extLst>
            </p:cNvPr>
            <p:cNvSpPr/>
            <p:nvPr/>
          </p:nvSpPr>
          <p:spPr>
            <a:xfrm>
              <a:off x="1070337" y="979414"/>
              <a:ext cx="4966283" cy="496628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F413E41-2E35-E643-8AB9-6E5B101F50A5}"/>
                </a:ext>
              </a:extLst>
            </p:cNvPr>
            <p:cNvGrpSpPr/>
            <p:nvPr/>
          </p:nvGrpSpPr>
          <p:grpSpPr>
            <a:xfrm>
              <a:off x="869484" y="852531"/>
              <a:ext cx="4946883" cy="5152938"/>
              <a:chOff x="869484" y="852531"/>
              <a:chExt cx="4946883" cy="515293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A16F621-91F5-9412-E013-B4B351D5CA06}"/>
                  </a:ext>
                </a:extLst>
              </p:cNvPr>
              <p:cNvGrpSpPr/>
              <p:nvPr/>
            </p:nvGrpSpPr>
            <p:grpSpPr>
              <a:xfrm>
                <a:off x="869484" y="852531"/>
                <a:ext cx="4946883" cy="5152938"/>
                <a:chOff x="995319" y="852531"/>
                <a:chExt cx="4946883" cy="5152938"/>
              </a:xfrm>
            </p:grpSpPr>
            <p:sp>
              <p:nvSpPr>
                <p:cNvPr id="9" name="막힌 원호 8">
                  <a:extLst>
                    <a:ext uri="{FF2B5EF4-FFF2-40B4-BE49-F238E27FC236}">
                      <a16:creationId xmlns:a16="http://schemas.microsoft.com/office/drawing/2014/main" id="{D4D15FE4-98BD-5FE7-937E-0B34EEC00BAE}"/>
                    </a:ext>
                  </a:extLst>
                </p:cNvPr>
                <p:cNvSpPr/>
                <p:nvPr/>
              </p:nvSpPr>
              <p:spPr>
                <a:xfrm rot="16200000">
                  <a:off x="690869" y="1156981"/>
                  <a:ext cx="5152938" cy="4544038"/>
                </a:xfrm>
                <a:prstGeom prst="blockArc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51F1CA39-0BC5-474D-BA1F-02180A419777}"/>
                    </a:ext>
                  </a:extLst>
                </p:cNvPr>
                <p:cNvSpPr/>
                <p:nvPr/>
              </p:nvSpPr>
              <p:spPr>
                <a:xfrm>
                  <a:off x="1398163" y="1248731"/>
                  <a:ext cx="4544039" cy="447798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36806277-5F33-4DEC-FB04-8710FAECFB91}"/>
                  </a:ext>
                </a:extLst>
              </p:cNvPr>
              <p:cNvSpPr/>
              <p:nvPr/>
            </p:nvSpPr>
            <p:spPr>
              <a:xfrm>
                <a:off x="1532300" y="1500843"/>
                <a:ext cx="3973760" cy="3973760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3000" r="-33000"/>
                </a:stretch>
              </a:blipFill>
              <a:ln w="57150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dirty="0"/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E53A66B-7FDF-842B-4980-3A59EA819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99" y="970410"/>
            <a:ext cx="1633732" cy="434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566183-8B7F-E7DD-3065-C8E1299E4F35}"/>
              </a:ext>
            </a:extLst>
          </p:cNvPr>
          <p:cNvSpPr txBox="1"/>
          <p:nvPr/>
        </p:nvSpPr>
        <p:spPr>
          <a:xfrm>
            <a:off x="4710394" y="1434114"/>
            <a:ext cx="56682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THANK</a:t>
            </a:r>
            <a:r>
              <a:rPr lang="ko-KR" altLang="en-US" sz="72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YOU</a:t>
            </a:r>
            <a:endParaRPr lang="ko-KR" altLang="en-US" sz="7200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D56079-FF68-BF9D-3452-3DC3EDE4A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94" y="2433608"/>
            <a:ext cx="5715798" cy="3715268"/>
          </a:xfrm>
          <a:prstGeom prst="rect">
            <a:avLst/>
          </a:prstGeom>
        </p:spPr>
      </p:pic>
      <p:sp>
        <p:nvSpPr>
          <p:cNvPr id="21" name="순서도: 수동 입력 20">
            <a:extLst>
              <a:ext uri="{FF2B5EF4-FFF2-40B4-BE49-F238E27FC236}">
                <a16:creationId xmlns:a16="http://schemas.microsoft.com/office/drawing/2014/main" id="{C0187423-B8E7-2B1D-BED8-432209EB998F}"/>
              </a:ext>
            </a:extLst>
          </p:cNvPr>
          <p:cNvSpPr/>
          <p:nvPr/>
        </p:nvSpPr>
        <p:spPr>
          <a:xfrm>
            <a:off x="4710395" y="5948040"/>
            <a:ext cx="5825978" cy="451060"/>
          </a:xfrm>
          <a:prstGeom prst="flowChartManualInpu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2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0F504-9E51-A880-F96C-A1F034096887}"/>
              </a:ext>
            </a:extLst>
          </p:cNvPr>
          <p:cNvSpPr/>
          <p:nvPr/>
        </p:nvSpPr>
        <p:spPr>
          <a:xfrm>
            <a:off x="9697143" y="3069941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934BFD-7834-D287-C375-3B24EEC389DF}"/>
              </a:ext>
            </a:extLst>
          </p:cNvPr>
          <p:cNvSpPr/>
          <p:nvPr/>
        </p:nvSpPr>
        <p:spPr>
          <a:xfrm>
            <a:off x="9697143" y="2298466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B3D26F-D79D-78C7-7332-E7245099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42EC0-2342-E851-7FCB-AAB24355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5E88B-A5BC-20D1-AD41-6388D35B0E85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방문자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CD4B8E-BA8E-6FE2-DE2E-D29D3DA51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392845-D455-E2A3-DF59-27211DFBB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52" y="1391525"/>
            <a:ext cx="5621948" cy="31718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502935-9652-1F5F-7C97-3663E1E6C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68" y="5199262"/>
            <a:ext cx="4279219" cy="106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C13963-BD30-B1CF-C6CB-786EE5093D38}"/>
              </a:ext>
            </a:extLst>
          </p:cNvPr>
          <p:cNvSpPr txBox="1"/>
          <p:nvPr/>
        </p:nvSpPr>
        <p:spPr>
          <a:xfrm>
            <a:off x="2873982" y="6069659"/>
            <a:ext cx="7156318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https://www.similarweb.com/website/taihan.com/#competitors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4A6D11-30CF-D516-E01C-6E0F79C48B26}"/>
              </a:ext>
            </a:extLst>
          </p:cNvPr>
          <p:cNvGrpSpPr/>
          <p:nvPr/>
        </p:nvGrpSpPr>
        <p:grpSpPr>
          <a:xfrm>
            <a:off x="6832612" y="5451013"/>
            <a:ext cx="1539862" cy="561362"/>
            <a:chOff x="6832612" y="5317663"/>
            <a:chExt cx="1539862" cy="56136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F74F298E-521E-0B50-B4E0-A1BD9925BA5E}"/>
                </a:ext>
              </a:extLst>
            </p:cNvPr>
            <p:cNvSpPr/>
            <p:nvPr/>
          </p:nvSpPr>
          <p:spPr>
            <a:xfrm>
              <a:off x="6832612" y="5317663"/>
              <a:ext cx="552450" cy="552450"/>
            </a:xfrm>
            <a:prstGeom prst="diamond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3C60DFBE-A9BA-C97F-B7DB-4EA709BE1883}"/>
                </a:ext>
              </a:extLst>
            </p:cNvPr>
            <p:cNvSpPr/>
            <p:nvPr/>
          </p:nvSpPr>
          <p:spPr>
            <a:xfrm flipH="1">
              <a:off x="7035805" y="5326575"/>
              <a:ext cx="1336669" cy="55245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참고</a:t>
              </a:r>
              <a:r>
                <a:rPr lang="en-US" altLang="ko-KR" b="1" dirty="0">
                  <a:solidFill>
                    <a:schemeClr val="bg1"/>
                  </a:solidFill>
                </a:rPr>
                <a:t>!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1/2 액자 14">
            <a:extLst>
              <a:ext uri="{FF2B5EF4-FFF2-40B4-BE49-F238E27FC236}">
                <a16:creationId xmlns:a16="http://schemas.microsoft.com/office/drawing/2014/main" id="{2D584B4C-A59F-BF98-FC68-89E671707E4D}"/>
              </a:ext>
            </a:extLst>
          </p:cNvPr>
          <p:cNvSpPr/>
          <p:nvPr/>
        </p:nvSpPr>
        <p:spPr>
          <a:xfrm>
            <a:off x="5991225" y="1235911"/>
            <a:ext cx="571500" cy="1064325"/>
          </a:xfrm>
          <a:prstGeom prst="halfFram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1/2 액자 15">
            <a:extLst>
              <a:ext uri="{FF2B5EF4-FFF2-40B4-BE49-F238E27FC236}">
                <a16:creationId xmlns:a16="http://schemas.microsoft.com/office/drawing/2014/main" id="{0D81FE0F-A0A3-E2CE-AA37-67C3B2BF2593}"/>
              </a:ext>
            </a:extLst>
          </p:cNvPr>
          <p:cNvSpPr/>
          <p:nvPr/>
        </p:nvSpPr>
        <p:spPr>
          <a:xfrm rot="10800000">
            <a:off x="11297933" y="3673760"/>
            <a:ext cx="571500" cy="1064325"/>
          </a:xfrm>
          <a:prstGeom prst="halfFram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F87D8B6B-362D-0502-152C-783835C9ABD8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BE21BE-13B7-5619-9C82-D6B6762F5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7"/>
          <a:stretch/>
        </p:blipFill>
        <p:spPr>
          <a:xfrm>
            <a:off x="956579" y="1391525"/>
            <a:ext cx="5722541" cy="39744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6FA65-4FEB-D963-1776-4CF41612C99D}"/>
              </a:ext>
            </a:extLst>
          </p:cNvPr>
          <p:cNvSpPr txBox="1"/>
          <p:nvPr/>
        </p:nvSpPr>
        <p:spPr>
          <a:xfrm>
            <a:off x="2164192" y="2390517"/>
            <a:ext cx="33698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방문자 유입에는 키워드 추천을 통해서 </a:t>
            </a:r>
            <a:endParaRPr lang="en-US" altLang="ko-KR" sz="1400" b="1" dirty="0"/>
          </a:p>
          <a:p>
            <a:r>
              <a:rPr lang="ko-KR" altLang="en-US" sz="1400" b="1" dirty="0"/>
              <a:t>유입되는 경우와 직접 검색을 하여 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유입하는 것이 가장 많은 것으로 </a:t>
            </a:r>
            <a:endParaRPr lang="en-US" altLang="ko-KR" sz="1400" b="1" dirty="0"/>
          </a:p>
          <a:p>
            <a:r>
              <a:rPr lang="ko-KR" altLang="en-US" sz="1400" b="1" dirty="0"/>
              <a:t>파악 되었습니다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46D44-3400-F5BD-70AE-A315E2E65198}"/>
              </a:ext>
            </a:extLst>
          </p:cNvPr>
          <p:cNvSpPr txBox="1"/>
          <p:nvPr/>
        </p:nvSpPr>
        <p:spPr>
          <a:xfrm>
            <a:off x="2164192" y="3878015"/>
            <a:ext cx="33073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대한전선에 관한 키워드를 더욱 세분화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하여 유입을 더욱 강화 할 필요가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있습니다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786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8E2146-D6C5-9C52-246E-1946EC4E4AC8}"/>
              </a:ext>
            </a:extLst>
          </p:cNvPr>
          <p:cNvSpPr/>
          <p:nvPr/>
        </p:nvSpPr>
        <p:spPr>
          <a:xfrm>
            <a:off x="9697143" y="3200350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EDF969-3ADB-EFF6-2BA8-05A0A7FCE0F2}"/>
              </a:ext>
            </a:extLst>
          </p:cNvPr>
          <p:cNvSpPr/>
          <p:nvPr/>
        </p:nvSpPr>
        <p:spPr>
          <a:xfrm>
            <a:off x="9697143" y="2428875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B3D26F-D79D-78C7-7332-E7245099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42EC0-2342-E851-7FCB-AAB24355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5E88B-A5BC-20D1-AD41-6388D35B0E85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방문자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3E4EC0-55CA-6033-CBFA-2F778DCDB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02A55B-AD6B-5D3E-2411-C3D729319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68" y="5227837"/>
            <a:ext cx="4279219" cy="1064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913AF9-60D2-353C-CD24-8A13009764C7}"/>
              </a:ext>
            </a:extLst>
          </p:cNvPr>
          <p:cNvSpPr txBox="1"/>
          <p:nvPr/>
        </p:nvSpPr>
        <p:spPr>
          <a:xfrm>
            <a:off x="2873982" y="6096130"/>
            <a:ext cx="6877588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https://www.similarweb.com/website/taihan.com/#keywords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0F4839-96A1-C49D-6935-4D4C7F8A731F}"/>
              </a:ext>
            </a:extLst>
          </p:cNvPr>
          <p:cNvGrpSpPr/>
          <p:nvPr/>
        </p:nvGrpSpPr>
        <p:grpSpPr>
          <a:xfrm>
            <a:off x="6832612" y="5479588"/>
            <a:ext cx="1539862" cy="561362"/>
            <a:chOff x="6832612" y="5317663"/>
            <a:chExt cx="1539862" cy="56136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96ACB023-564D-576D-82E9-34F63F0D2310}"/>
                </a:ext>
              </a:extLst>
            </p:cNvPr>
            <p:cNvSpPr/>
            <p:nvPr/>
          </p:nvSpPr>
          <p:spPr>
            <a:xfrm>
              <a:off x="6832612" y="5317663"/>
              <a:ext cx="552450" cy="552450"/>
            </a:xfrm>
            <a:prstGeom prst="diamond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83715A9E-9F08-AC21-11D6-6E50B4D294F5}"/>
                </a:ext>
              </a:extLst>
            </p:cNvPr>
            <p:cNvSpPr/>
            <p:nvPr/>
          </p:nvSpPr>
          <p:spPr>
            <a:xfrm flipH="1">
              <a:off x="7035805" y="5326575"/>
              <a:ext cx="1336669" cy="55245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참고</a:t>
              </a:r>
              <a:r>
                <a:rPr lang="en-US" altLang="ko-KR" b="1" dirty="0">
                  <a:solidFill>
                    <a:schemeClr val="bg1"/>
                  </a:solidFill>
                </a:rPr>
                <a:t>!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41E37B-D941-7962-76BA-1C7C7A2A0086}"/>
              </a:ext>
            </a:extLst>
          </p:cNvPr>
          <p:cNvGrpSpPr/>
          <p:nvPr/>
        </p:nvGrpSpPr>
        <p:grpSpPr>
          <a:xfrm>
            <a:off x="5075541" y="1407814"/>
            <a:ext cx="6993918" cy="3531389"/>
            <a:chOff x="4885040" y="1387671"/>
            <a:chExt cx="6993918" cy="35313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B43AFE-5711-02CF-8ACC-B8175D9C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735" y="1564886"/>
              <a:ext cx="6733778" cy="32694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1/2 액자 14">
              <a:extLst>
                <a:ext uri="{FF2B5EF4-FFF2-40B4-BE49-F238E27FC236}">
                  <a16:creationId xmlns:a16="http://schemas.microsoft.com/office/drawing/2014/main" id="{60F486E0-C031-747B-67D4-4D6983DA454A}"/>
                </a:ext>
              </a:extLst>
            </p:cNvPr>
            <p:cNvSpPr/>
            <p:nvPr/>
          </p:nvSpPr>
          <p:spPr>
            <a:xfrm>
              <a:off x="4885040" y="1387671"/>
              <a:ext cx="571500" cy="1064325"/>
            </a:xfrm>
            <a:prstGeom prst="halfFram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1/2 액자 15">
              <a:extLst>
                <a:ext uri="{FF2B5EF4-FFF2-40B4-BE49-F238E27FC236}">
                  <a16:creationId xmlns:a16="http://schemas.microsoft.com/office/drawing/2014/main" id="{E7C153DC-7C8F-E4F3-D087-6F4B16CFF632}"/>
                </a:ext>
              </a:extLst>
            </p:cNvPr>
            <p:cNvSpPr/>
            <p:nvPr/>
          </p:nvSpPr>
          <p:spPr>
            <a:xfrm rot="10800000">
              <a:off x="11307458" y="3854735"/>
              <a:ext cx="571500" cy="1064325"/>
            </a:xfrm>
            <a:prstGeom prst="halfFram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6FB3AF94-793C-C691-E585-EBC767073432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3BF08D-5306-E29E-FF05-8A179F91B88D}"/>
              </a:ext>
            </a:extLst>
          </p:cNvPr>
          <p:cNvGrpSpPr/>
          <p:nvPr/>
        </p:nvGrpSpPr>
        <p:grpSpPr>
          <a:xfrm>
            <a:off x="856547" y="1475750"/>
            <a:ext cx="4909465" cy="3974436"/>
            <a:chOff x="761364" y="1471906"/>
            <a:chExt cx="4909465" cy="397443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7F4EE09-AF7B-40C2-EBE4-C298A3B1E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67"/>
            <a:stretch/>
          </p:blipFill>
          <p:spPr>
            <a:xfrm>
              <a:off x="761364" y="1471906"/>
              <a:ext cx="4909465" cy="397443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19CA58-AD19-FAEA-EF6E-268AF5E95B16}"/>
                </a:ext>
              </a:extLst>
            </p:cNvPr>
            <p:cNvSpPr txBox="1"/>
            <p:nvPr/>
          </p:nvSpPr>
          <p:spPr>
            <a:xfrm>
              <a:off x="1764946" y="2140053"/>
              <a:ext cx="290230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인기 키워드를 파악하였을 때</a:t>
              </a:r>
              <a:endParaRPr lang="en-US" altLang="ko-KR" sz="1400" b="1" dirty="0"/>
            </a:p>
            <a:p>
              <a:r>
                <a:rPr lang="ko-KR" altLang="en-US" sz="1400" b="1" dirty="0"/>
                <a:t>대한전선이 가장 유력하였으며</a:t>
              </a:r>
              <a:endParaRPr lang="en-US" altLang="ko-KR" sz="1400" b="1" dirty="0"/>
            </a:p>
            <a:p>
              <a:endParaRPr lang="en-US" altLang="ko-KR" sz="1400" b="1" dirty="0"/>
            </a:p>
            <a:p>
              <a:r>
                <a:rPr lang="ko-KR" altLang="en-US" sz="1400" b="1" dirty="0"/>
                <a:t>이것은 이미 검색자가 회사를</a:t>
              </a:r>
              <a:endParaRPr lang="en-US" altLang="ko-KR" sz="1400" b="1" dirty="0"/>
            </a:p>
            <a:p>
              <a:r>
                <a:rPr lang="ko-KR" altLang="en-US" sz="1400" b="1" dirty="0"/>
                <a:t>미리 알고 있는 것으로 파악됩니다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9177AB-CB2A-557D-5E8E-A46E6872AB4B}"/>
                </a:ext>
              </a:extLst>
            </p:cNvPr>
            <p:cNvSpPr txBox="1"/>
            <p:nvPr/>
          </p:nvSpPr>
          <p:spPr>
            <a:xfrm>
              <a:off x="1764946" y="3524200"/>
              <a:ext cx="2948243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회사의 유력한 상품인 전선에 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관하여 키워드를 확장 시킬 필요가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있습니다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!</a:t>
              </a:r>
            </a:p>
            <a:p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또한 취업을 희망하는 지원자의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키워드를 확장 시킬 필요가 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있습니다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518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5D9C94-9069-1500-D766-0D904C5C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D36F95-E8F3-8CE4-539C-E23E175B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7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2382</Words>
  <Application>Microsoft Office PowerPoint</Application>
  <PresentationFormat>와이드스크린</PresentationFormat>
  <Paragraphs>1280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Arial Unicode MS</vt:lpstr>
      <vt:lpstr>Fira Sans Extra Condensed Medium</vt:lpstr>
      <vt:lpstr>inherit</vt:lpstr>
      <vt:lpstr>나눔스퀘어_ac</vt:lpstr>
      <vt:lpstr>맑은 고딕</vt:lpstr>
      <vt:lpstr>Arial</vt:lpstr>
      <vt:lpstr>Montserrat</vt:lpstr>
      <vt:lpstr>Office 테마</vt:lpstr>
      <vt:lpstr>RENEWAL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RENEWAL</dc:title>
  <dc:creator>EZ_DESIGN</dc:creator>
  <cp:lastModifiedBy>송 인수</cp:lastModifiedBy>
  <cp:revision>56</cp:revision>
  <dcterms:created xsi:type="dcterms:W3CDTF">2023-01-10T07:32:27Z</dcterms:created>
  <dcterms:modified xsi:type="dcterms:W3CDTF">2023-01-28T05:36:50Z</dcterms:modified>
</cp:coreProperties>
</file>